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864" r:id="rId5"/>
  </p:sldMasterIdLst>
  <p:notesMasterIdLst>
    <p:notesMasterId r:id="rId17"/>
  </p:notesMasterIdLst>
  <p:handoutMasterIdLst>
    <p:handoutMasterId r:id="rId18"/>
  </p:handoutMasterIdLst>
  <p:sldIdLst>
    <p:sldId id="392" r:id="rId6"/>
    <p:sldId id="397" r:id="rId7"/>
    <p:sldId id="393" r:id="rId8"/>
    <p:sldId id="396" r:id="rId9"/>
    <p:sldId id="403" r:id="rId10"/>
    <p:sldId id="399" r:id="rId11"/>
    <p:sldId id="408" r:id="rId12"/>
    <p:sldId id="407" r:id="rId13"/>
    <p:sldId id="409" r:id="rId14"/>
    <p:sldId id="410" r:id="rId15"/>
    <p:sldId id="402" r:id="rId16"/>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dall, Robert" initials="RR" lastIdx="5" clrIdx="0">
    <p:extLst/>
  </p:cmAuthor>
  <p:cmAuthor id="2" name="Rabinowitz, Dr Stanley" initials="RDS" lastIdx="1" clrIdx="1">
    <p:extLst/>
  </p:cmAuthor>
  <p:cmAuthor id="3" name="Lucy Loadsman" initials="LL" lastIdx="1" clrIdx="2">
    <p:extLst>
      <p:ext uri="{19B8F6BF-5375-455C-9EA6-DF929625EA0E}">
        <p15:presenceInfo xmlns:p15="http://schemas.microsoft.com/office/powerpoint/2012/main" userId="Lucy Loads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DE"/>
    <a:srgbClr val="005D93"/>
    <a:srgbClr val="084980"/>
    <a:srgbClr val="0000F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297582-D6F2-7F7F-9FA0-131A1EC1C832}" v="26" dt="2019-03-05T01:50:14.390"/>
    <p1510:client id="{61E9E799-BE87-4343-9805-AB9D60E93375}" v="3" dt="2019-03-05T01:45:43.601"/>
    <p1510:client id="{D62ED5A1-4ED6-316A-C906-17C30B1C8A57}" v="4" dt="2019-03-05T04:45:09.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adsman, Lucy" userId="S::lucy.loadsman@acara.edu.au::2525e51d-dfa7-4968-9a96-4714a1e9cfdc" providerId="AD" clId="Web-{D62ED5A1-4ED6-316A-C906-17C30B1C8A57}"/>
    <pc:docChg chg="modSld">
      <pc:chgData name="Loadsman, Lucy" userId="S::lucy.loadsman@acara.edu.au::2525e51d-dfa7-4968-9a96-4714a1e9cfdc" providerId="AD" clId="Web-{D62ED5A1-4ED6-316A-C906-17C30B1C8A57}" dt="2019-03-05T04:45:09.291" v="6" actId="20577"/>
      <pc:docMkLst>
        <pc:docMk/>
      </pc:docMkLst>
      <pc:sldChg chg="modSp">
        <pc:chgData name="Loadsman, Lucy" userId="S::lucy.loadsman@acara.edu.au::2525e51d-dfa7-4968-9a96-4714a1e9cfdc" providerId="AD" clId="Web-{D62ED5A1-4ED6-316A-C906-17C30B1C8A57}" dt="2019-03-05T04:44:11.822" v="2"/>
        <pc:sldMkLst>
          <pc:docMk/>
          <pc:sldMk cId="1894732947" sldId="399"/>
        </pc:sldMkLst>
        <pc:picChg chg="mod">
          <ac:chgData name="Loadsman, Lucy" userId="S::lucy.loadsman@acara.edu.au::2525e51d-dfa7-4968-9a96-4714a1e9cfdc" providerId="AD" clId="Web-{D62ED5A1-4ED6-316A-C906-17C30B1C8A57}" dt="2019-03-05T04:43:45.853" v="1"/>
          <ac:picMkLst>
            <pc:docMk/>
            <pc:sldMk cId="1894732947" sldId="399"/>
            <ac:picMk id="10" creationId="{F0FAD9DA-3F25-4F8C-8EE5-774E2A374F29}"/>
          </ac:picMkLst>
        </pc:picChg>
        <pc:picChg chg="mod">
          <ac:chgData name="Loadsman, Lucy" userId="S::lucy.loadsman@acara.edu.au::2525e51d-dfa7-4968-9a96-4714a1e9cfdc" providerId="AD" clId="Web-{D62ED5A1-4ED6-316A-C906-17C30B1C8A57}" dt="2019-03-05T04:44:11.822" v="2"/>
          <ac:picMkLst>
            <pc:docMk/>
            <pc:sldMk cId="1894732947" sldId="399"/>
            <ac:picMk id="11" creationId="{FF9D13D2-DBD1-4765-B2CB-129E63F74D7F}"/>
          </ac:picMkLst>
        </pc:picChg>
      </pc:sldChg>
      <pc:sldChg chg="modSp">
        <pc:chgData name="Loadsman, Lucy" userId="S::lucy.loadsman@acara.edu.au::2525e51d-dfa7-4968-9a96-4714a1e9cfdc" providerId="AD" clId="Web-{D62ED5A1-4ED6-316A-C906-17C30B1C8A57}" dt="2019-03-05T04:45:09.291" v="6" actId="20577"/>
        <pc:sldMkLst>
          <pc:docMk/>
          <pc:sldMk cId="2356433550" sldId="402"/>
        </pc:sldMkLst>
        <pc:spChg chg="mod">
          <ac:chgData name="Loadsman, Lucy" userId="S::lucy.loadsman@acara.edu.au::2525e51d-dfa7-4968-9a96-4714a1e9cfdc" providerId="AD" clId="Web-{D62ED5A1-4ED6-316A-C906-17C30B1C8A57}" dt="2019-03-05T04:45:09.291" v="6" actId="20577"/>
          <ac:spMkLst>
            <pc:docMk/>
            <pc:sldMk cId="2356433550" sldId="402"/>
            <ac:spMk id="3" creationId="{557C6F9E-71FD-4AB0-A0A9-29841F4DF421}"/>
          </ac:spMkLst>
        </pc:spChg>
      </pc:sldChg>
    </pc:docChg>
  </pc:docChgLst>
  <pc:docChgLst>
    <pc:chgData name="Loadsman, Lucy" userId="S::lucy.loadsman@acara.edu.au::2525e51d-dfa7-4968-9a96-4714a1e9cfdc" providerId="AD" clId="Web-{7CF9189D-D8C2-3857-A8CB-C0630D80DF53}"/>
    <pc:docChg chg="modSld">
      <pc:chgData name="Loadsman, Lucy" userId="S::lucy.loadsman@acara.edu.au::2525e51d-dfa7-4968-9a96-4714a1e9cfdc" providerId="AD" clId="Web-{7CF9189D-D8C2-3857-A8CB-C0630D80DF53}" dt="2019-02-26T01:14:55.844" v="45" actId="20577"/>
      <pc:docMkLst>
        <pc:docMk/>
      </pc:docMkLst>
      <pc:sldChg chg="modSp">
        <pc:chgData name="Loadsman, Lucy" userId="S::lucy.loadsman@acara.edu.au::2525e51d-dfa7-4968-9a96-4714a1e9cfdc" providerId="AD" clId="Web-{7CF9189D-D8C2-3857-A8CB-C0630D80DF53}" dt="2019-02-26T01:13:17.921" v="0"/>
        <pc:sldMkLst>
          <pc:docMk/>
          <pc:sldMk cId="1894732947" sldId="399"/>
        </pc:sldMkLst>
        <pc:graphicFrameChg chg="modGraphic">
          <ac:chgData name="Loadsman, Lucy" userId="S::lucy.loadsman@acara.edu.au::2525e51d-dfa7-4968-9a96-4714a1e9cfdc" providerId="AD" clId="Web-{7CF9189D-D8C2-3857-A8CB-C0630D80DF53}" dt="2019-02-26T01:13:17.921" v="0"/>
          <ac:graphicFrameMkLst>
            <pc:docMk/>
            <pc:sldMk cId="1894732947" sldId="399"/>
            <ac:graphicFrameMk id="3" creationId="{EF773193-2BA6-4C5B-9BDF-D6322702D56F}"/>
          </ac:graphicFrameMkLst>
        </pc:graphicFrameChg>
      </pc:sldChg>
      <pc:sldChg chg="modSp">
        <pc:chgData name="Loadsman, Lucy" userId="S::lucy.loadsman@acara.edu.au::2525e51d-dfa7-4968-9a96-4714a1e9cfdc" providerId="AD" clId="Web-{7CF9189D-D8C2-3857-A8CB-C0630D80DF53}" dt="2019-02-26T01:14:55.844" v="45" actId="20577"/>
        <pc:sldMkLst>
          <pc:docMk/>
          <pc:sldMk cId="2356433550" sldId="402"/>
        </pc:sldMkLst>
        <pc:spChg chg="mod">
          <ac:chgData name="Loadsman, Lucy" userId="S::lucy.loadsman@acara.edu.au::2525e51d-dfa7-4968-9a96-4714a1e9cfdc" providerId="AD" clId="Web-{7CF9189D-D8C2-3857-A8CB-C0630D80DF53}" dt="2019-02-26T01:14:55.844" v="45" actId="20577"/>
          <ac:spMkLst>
            <pc:docMk/>
            <pc:sldMk cId="2356433550" sldId="402"/>
            <ac:spMk id="3" creationId="{557C6F9E-71FD-4AB0-A0A9-29841F4DF421}"/>
          </ac:spMkLst>
        </pc:spChg>
      </pc:sldChg>
    </pc:docChg>
  </pc:docChgLst>
  <pc:docChgLst>
    <pc:chgData name="Wisdom, Natasha" userId="2a296715-a789-4bcd-9f3b-24d9d127b4a4" providerId="ADAL" clId="{61E9E799-BE87-4343-9805-AB9D60E93375}"/>
    <pc:docChg chg="undo custSel modSld">
      <pc:chgData name="Wisdom, Natasha" userId="2a296715-a789-4bcd-9f3b-24d9d127b4a4" providerId="ADAL" clId="{61E9E799-BE87-4343-9805-AB9D60E93375}" dt="2019-03-05T01:42:41.697" v="109" actId="6549"/>
      <pc:docMkLst>
        <pc:docMk/>
      </pc:docMkLst>
      <pc:sldChg chg="modSp">
        <pc:chgData name="Wisdom, Natasha" userId="2a296715-a789-4bcd-9f3b-24d9d127b4a4" providerId="ADAL" clId="{61E9E799-BE87-4343-9805-AB9D60E93375}" dt="2019-03-05T01:20:30.455" v="10" actId="6549"/>
        <pc:sldMkLst>
          <pc:docMk/>
          <pc:sldMk cId="3069869495" sldId="392"/>
        </pc:sldMkLst>
        <pc:spChg chg="mod">
          <ac:chgData name="Wisdom, Natasha" userId="2a296715-a789-4bcd-9f3b-24d9d127b4a4" providerId="ADAL" clId="{61E9E799-BE87-4343-9805-AB9D60E93375}" dt="2019-03-05T01:20:30.455" v="10" actId="6549"/>
          <ac:spMkLst>
            <pc:docMk/>
            <pc:sldMk cId="3069869495" sldId="392"/>
            <ac:spMk id="9" creationId="{00000000-0000-0000-0000-000000000000}"/>
          </ac:spMkLst>
        </pc:spChg>
      </pc:sldChg>
      <pc:sldChg chg="modSp">
        <pc:chgData name="Wisdom, Natasha" userId="2a296715-a789-4bcd-9f3b-24d9d127b4a4" providerId="ADAL" clId="{61E9E799-BE87-4343-9805-AB9D60E93375}" dt="2019-03-05T01:27:47.824" v="61" actId="20577"/>
        <pc:sldMkLst>
          <pc:docMk/>
          <pc:sldMk cId="2025218483" sldId="396"/>
        </pc:sldMkLst>
        <pc:spChg chg="mod">
          <ac:chgData name="Wisdom, Natasha" userId="2a296715-a789-4bcd-9f3b-24d9d127b4a4" providerId="ADAL" clId="{61E9E799-BE87-4343-9805-AB9D60E93375}" dt="2019-03-05T01:24:38.869" v="35" actId="6549"/>
          <ac:spMkLst>
            <pc:docMk/>
            <pc:sldMk cId="2025218483" sldId="396"/>
            <ac:spMk id="3" creationId="{05780055-C944-437D-8090-57622A7730A4}"/>
          </ac:spMkLst>
        </pc:spChg>
        <pc:spChg chg="mod">
          <ac:chgData name="Wisdom, Natasha" userId="2a296715-a789-4bcd-9f3b-24d9d127b4a4" providerId="ADAL" clId="{61E9E799-BE87-4343-9805-AB9D60E93375}" dt="2019-03-05T01:27:47.824" v="61" actId="20577"/>
          <ac:spMkLst>
            <pc:docMk/>
            <pc:sldMk cId="2025218483" sldId="396"/>
            <ac:spMk id="5" creationId="{DF1100D0-C906-4962-B223-78761340B651}"/>
          </ac:spMkLst>
        </pc:spChg>
      </pc:sldChg>
      <pc:sldChg chg="modSp">
        <pc:chgData name="Wisdom, Natasha" userId="2a296715-a789-4bcd-9f3b-24d9d127b4a4" providerId="ADAL" clId="{61E9E799-BE87-4343-9805-AB9D60E93375}" dt="2019-03-05T01:22:19.626" v="29" actId="6549"/>
        <pc:sldMkLst>
          <pc:docMk/>
          <pc:sldMk cId="2840142451" sldId="397"/>
        </pc:sldMkLst>
        <pc:spChg chg="mod">
          <ac:chgData name="Wisdom, Natasha" userId="2a296715-a789-4bcd-9f3b-24d9d127b4a4" providerId="ADAL" clId="{61E9E799-BE87-4343-9805-AB9D60E93375}" dt="2019-03-05T01:22:19.626" v="29" actId="6549"/>
          <ac:spMkLst>
            <pc:docMk/>
            <pc:sldMk cId="2840142451" sldId="397"/>
            <ac:spMk id="3" creationId="{D8725108-E9BB-4863-9090-889A06986E3A}"/>
          </ac:spMkLst>
        </pc:spChg>
      </pc:sldChg>
      <pc:sldChg chg="modSp">
        <pc:chgData name="Wisdom, Natasha" userId="2a296715-a789-4bcd-9f3b-24d9d127b4a4" providerId="ADAL" clId="{61E9E799-BE87-4343-9805-AB9D60E93375}" dt="2019-03-05T01:36:04.944" v="99" actId="20577"/>
        <pc:sldMkLst>
          <pc:docMk/>
          <pc:sldMk cId="1894732947" sldId="399"/>
        </pc:sldMkLst>
        <pc:graphicFrameChg chg="modGraphic">
          <ac:chgData name="Wisdom, Natasha" userId="2a296715-a789-4bcd-9f3b-24d9d127b4a4" providerId="ADAL" clId="{61E9E799-BE87-4343-9805-AB9D60E93375}" dt="2019-03-05T01:36:04.944" v="99" actId="20577"/>
          <ac:graphicFrameMkLst>
            <pc:docMk/>
            <pc:sldMk cId="1894732947" sldId="399"/>
            <ac:graphicFrameMk id="3" creationId="{EF773193-2BA6-4C5B-9BDF-D6322702D56F}"/>
          </ac:graphicFrameMkLst>
        </pc:graphicFrameChg>
      </pc:sldChg>
      <pc:sldChg chg="modSp">
        <pc:chgData name="Wisdom, Natasha" userId="2a296715-a789-4bcd-9f3b-24d9d127b4a4" providerId="ADAL" clId="{61E9E799-BE87-4343-9805-AB9D60E93375}" dt="2019-03-05T01:42:41.697" v="109" actId="6549"/>
        <pc:sldMkLst>
          <pc:docMk/>
          <pc:sldMk cId="2356433550" sldId="402"/>
        </pc:sldMkLst>
        <pc:spChg chg="mod">
          <ac:chgData name="Wisdom, Natasha" userId="2a296715-a789-4bcd-9f3b-24d9d127b4a4" providerId="ADAL" clId="{61E9E799-BE87-4343-9805-AB9D60E93375}" dt="2019-03-05T01:42:41.697" v="109" actId="6549"/>
          <ac:spMkLst>
            <pc:docMk/>
            <pc:sldMk cId="2356433550" sldId="402"/>
            <ac:spMk id="3" creationId="{557C6F9E-71FD-4AB0-A0A9-29841F4DF421}"/>
          </ac:spMkLst>
        </pc:spChg>
      </pc:sldChg>
      <pc:sldChg chg="modSp">
        <pc:chgData name="Wisdom, Natasha" userId="2a296715-a789-4bcd-9f3b-24d9d127b4a4" providerId="ADAL" clId="{61E9E799-BE87-4343-9805-AB9D60E93375}" dt="2019-03-05T01:34:28.809" v="93" actId="20577"/>
        <pc:sldMkLst>
          <pc:docMk/>
          <pc:sldMk cId="3224878300" sldId="403"/>
        </pc:sldMkLst>
        <pc:spChg chg="mod">
          <ac:chgData name="Wisdom, Natasha" userId="2a296715-a789-4bcd-9f3b-24d9d127b4a4" providerId="ADAL" clId="{61E9E799-BE87-4343-9805-AB9D60E93375}" dt="2019-03-05T01:34:28.809" v="93" actId="20577"/>
          <ac:spMkLst>
            <pc:docMk/>
            <pc:sldMk cId="3224878300" sldId="403"/>
            <ac:spMk id="3" creationId="{05780055-C944-437D-8090-57622A7730A4}"/>
          </ac:spMkLst>
        </pc:spChg>
        <pc:spChg chg="mod">
          <ac:chgData name="Wisdom, Natasha" userId="2a296715-a789-4bcd-9f3b-24d9d127b4a4" providerId="ADAL" clId="{61E9E799-BE87-4343-9805-AB9D60E93375}" dt="2019-03-05T01:34:14.953" v="87" actId="20577"/>
          <ac:spMkLst>
            <pc:docMk/>
            <pc:sldMk cId="3224878300" sldId="403"/>
            <ac:spMk id="5" creationId="{DF1100D0-C906-4962-B223-78761340B651}"/>
          </ac:spMkLst>
        </pc:spChg>
      </pc:sldChg>
      <pc:sldChg chg="modSp">
        <pc:chgData name="Wisdom, Natasha" userId="2a296715-a789-4bcd-9f3b-24d9d127b4a4" providerId="ADAL" clId="{61E9E799-BE87-4343-9805-AB9D60E93375}" dt="2019-03-05T01:40:59.652" v="101" actId="20577"/>
        <pc:sldMkLst>
          <pc:docMk/>
          <pc:sldMk cId="1543371398" sldId="408"/>
        </pc:sldMkLst>
        <pc:spChg chg="mod">
          <ac:chgData name="Wisdom, Natasha" userId="2a296715-a789-4bcd-9f3b-24d9d127b4a4" providerId="ADAL" clId="{61E9E799-BE87-4343-9805-AB9D60E93375}" dt="2019-03-05T01:40:53.893" v="100" actId="20577"/>
          <ac:spMkLst>
            <pc:docMk/>
            <pc:sldMk cId="1543371398" sldId="408"/>
            <ac:spMk id="11" creationId="{353A17BA-EE3A-4582-B815-338EC8FC817B}"/>
          </ac:spMkLst>
        </pc:spChg>
        <pc:spChg chg="mod">
          <ac:chgData name="Wisdom, Natasha" userId="2a296715-a789-4bcd-9f3b-24d9d127b4a4" providerId="ADAL" clId="{61E9E799-BE87-4343-9805-AB9D60E93375}" dt="2019-03-05T01:40:59.652" v="101" actId="20577"/>
          <ac:spMkLst>
            <pc:docMk/>
            <pc:sldMk cId="1543371398" sldId="408"/>
            <ac:spMk id="12" creationId="{9020EA1B-B3BD-49C9-9216-A6DBE8AAEB47}"/>
          </ac:spMkLst>
        </pc:spChg>
      </pc:sldChg>
    </pc:docChg>
  </pc:docChgLst>
  <pc:docChgLst>
    <pc:chgData name="Lucy Loadsman" userId="2525e51d-dfa7-4968-9a96-4714a1e9cfdc" providerId="ADAL" clId="{D3AC4355-51DC-4EB9-9F51-8695CA00343F}"/>
    <pc:docChg chg="undo custSel addSld delSld modSld modNotesMaster modHandout">
      <pc:chgData name="Lucy Loadsman" userId="2525e51d-dfa7-4968-9a96-4714a1e9cfdc" providerId="ADAL" clId="{D3AC4355-51DC-4EB9-9F51-8695CA00343F}" dt="2019-03-04T04:17:57.943" v="6733" actId="14100"/>
      <pc:docMkLst>
        <pc:docMk/>
      </pc:docMkLst>
      <pc:sldChg chg="modNotes">
        <pc:chgData name="Lucy Loadsman" userId="2525e51d-dfa7-4968-9a96-4714a1e9cfdc" providerId="ADAL" clId="{D3AC4355-51DC-4EB9-9F51-8695CA00343F}" dt="2019-02-25T23:38:19.667" v="4107"/>
        <pc:sldMkLst>
          <pc:docMk/>
          <pc:sldMk cId="3069869495" sldId="392"/>
        </pc:sldMkLst>
      </pc:sldChg>
      <pc:sldChg chg="addSp modSp">
        <pc:chgData name="Lucy Loadsman" userId="2525e51d-dfa7-4968-9a96-4714a1e9cfdc" providerId="ADAL" clId="{D3AC4355-51DC-4EB9-9F51-8695CA00343F}" dt="2019-02-26T01:05:48.349" v="5078" actId="1076"/>
        <pc:sldMkLst>
          <pc:docMk/>
          <pc:sldMk cId="807572686" sldId="393"/>
        </pc:sldMkLst>
        <pc:spChg chg="mod">
          <ac:chgData name="Lucy Loadsman" userId="2525e51d-dfa7-4968-9a96-4714a1e9cfdc" providerId="ADAL" clId="{D3AC4355-51DC-4EB9-9F51-8695CA00343F}" dt="2019-02-26T00:52:02.845" v="4775" actId="14100"/>
          <ac:spMkLst>
            <pc:docMk/>
            <pc:sldMk cId="807572686" sldId="393"/>
            <ac:spMk id="8" creationId="{8F308716-BBD2-4B27-B461-63C48284EF2B}"/>
          </ac:spMkLst>
        </pc:spChg>
        <pc:picChg chg="add mod">
          <ac:chgData name="Lucy Loadsman" userId="2525e51d-dfa7-4968-9a96-4714a1e9cfdc" providerId="ADAL" clId="{D3AC4355-51DC-4EB9-9F51-8695CA00343F}" dt="2019-02-26T01:05:48.349" v="5078" actId="1076"/>
          <ac:picMkLst>
            <pc:docMk/>
            <pc:sldMk cId="807572686" sldId="393"/>
            <ac:picMk id="5" creationId="{A3456B15-CE3A-4814-AA7F-C7369A05E5C7}"/>
          </ac:picMkLst>
        </pc:picChg>
      </pc:sldChg>
      <pc:sldChg chg="addSp delSp modSp">
        <pc:chgData name="Lucy Loadsman" userId="2525e51d-dfa7-4968-9a96-4714a1e9cfdc" providerId="ADAL" clId="{D3AC4355-51DC-4EB9-9F51-8695CA00343F}" dt="2019-03-04T03:33:51.851" v="6718" actId="20577"/>
        <pc:sldMkLst>
          <pc:docMk/>
          <pc:sldMk cId="2025218483" sldId="396"/>
        </pc:sldMkLst>
        <pc:spChg chg="del mod">
          <ac:chgData name="Lucy Loadsman" userId="2525e51d-dfa7-4968-9a96-4714a1e9cfdc" providerId="ADAL" clId="{D3AC4355-51DC-4EB9-9F51-8695CA00343F}" dt="2019-03-04T03:30:49.164" v="6666" actId="478"/>
          <ac:spMkLst>
            <pc:docMk/>
            <pc:sldMk cId="2025218483" sldId="396"/>
            <ac:spMk id="2" creationId="{1B622F72-76BE-4541-A4EF-70E6029A25CB}"/>
          </ac:spMkLst>
        </pc:spChg>
        <pc:spChg chg="mod">
          <ac:chgData name="Lucy Loadsman" userId="2525e51d-dfa7-4968-9a96-4714a1e9cfdc" providerId="ADAL" clId="{D3AC4355-51DC-4EB9-9F51-8695CA00343F}" dt="2019-03-04T03:33:51.851" v="6718" actId="20577"/>
          <ac:spMkLst>
            <pc:docMk/>
            <pc:sldMk cId="2025218483" sldId="396"/>
            <ac:spMk id="3" creationId="{05780055-C944-437D-8090-57622A7730A4}"/>
          </ac:spMkLst>
        </pc:spChg>
        <pc:spChg chg="add mod">
          <ac:chgData name="Lucy Loadsman" userId="2525e51d-dfa7-4968-9a96-4714a1e9cfdc" providerId="ADAL" clId="{D3AC4355-51DC-4EB9-9F51-8695CA00343F}" dt="2019-03-04T03:32:48.848" v="6692"/>
          <ac:spMkLst>
            <pc:docMk/>
            <pc:sldMk cId="2025218483" sldId="396"/>
            <ac:spMk id="5" creationId="{DF1100D0-C906-4962-B223-78761340B651}"/>
          </ac:spMkLst>
        </pc:spChg>
        <pc:spChg chg="add del mod ord">
          <ac:chgData name="Lucy Loadsman" userId="2525e51d-dfa7-4968-9a96-4714a1e9cfdc" providerId="ADAL" clId="{D3AC4355-51DC-4EB9-9F51-8695CA00343F}" dt="2019-03-04T03:29:17.327" v="6656" actId="478"/>
          <ac:spMkLst>
            <pc:docMk/>
            <pc:sldMk cId="2025218483" sldId="396"/>
            <ac:spMk id="6" creationId="{4C626550-28F7-41F2-BB9D-F9DDBFB9171C}"/>
          </ac:spMkLst>
        </pc:spChg>
        <pc:spChg chg="add del mod">
          <ac:chgData name="Lucy Loadsman" userId="2525e51d-dfa7-4968-9a96-4714a1e9cfdc" providerId="ADAL" clId="{D3AC4355-51DC-4EB9-9F51-8695CA00343F}" dt="2019-03-04T03:30:27.330" v="6664"/>
          <ac:spMkLst>
            <pc:docMk/>
            <pc:sldMk cId="2025218483" sldId="396"/>
            <ac:spMk id="7" creationId="{7147F9D9-A40A-4F84-9AC0-06278B977D76}"/>
          </ac:spMkLst>
        </pc:spChg>
        <pc:spChg chg="add del mod">
          <ac:chgData name="Lucy Loadsman" userId="2525e51d-dfa7-4968-9a96-4714a1e9cfdc" providerId="ADAL" clId="{D3AC4355-51DC-4EB9-9F51-8695CA00343F}" dt="2019-03-04T03:30:27.330" v="6664"/>
          <ac:spMkLst>
            <pc:docMk/>
            <pc:sldMk cId="2025218483" sldId="396"/>
            <ac:spMk id="8" creationId="{65EBD15A-CE81-4A5F-9B03-36F01A2AE920}"/>
          </ac:spMkLst>
        </pc:spChg>
        <pc:spChg chg="add del mod">
          <ac:chgData name="Lucy Loadsman" userId="2525e51d-dfa7-4968-9a96-4714a1e9cfdc" providerId="ADAL" clId="{D3AC4355-51DC-4EB9-9F51-8695CA00343F}" dt="2019-03-04T03:30:27.330" v="6664"/>
          <ac:spMkLst>
            <pc:docMk/>
            <pc:sldMk cId="2025218483" sldId="396"/>
            <ac:spMk id="9" creationId="{717681AB-46EB-45DE-88B1-282F2274FDBA}"/>
          </ac:spMkLst>
        </pc:spChg>
        <pc:spChg chg="add del mod">
          <ac:chgData name="Lucy Loadsman" userId="2525e51d-dfa7-4968-9a96-4714a1e9cfdc" providerId="ADAL" clId="{D3AC4355-51DC-4EB9-9F51-8695CA00343F}" dt="2019-03-04T03:30:27.330" v="6664"/>
          <ac:spMkLst>
            <pc:docMk/>
            <pc:sldMk cId="2025218483" sldId="396"/>
            <ac:spMk id="10" creationId="{31D59B33-9D75-40FE-A00C-A41B7A4DFBCC}"/>
          </ac:spMkLst>
        </pc:spChg>
        <pc:spChg chg="add mod">
          <ac:chgData name="Lucy Loadsman" userId="2525e51d-dfa7-4968-9a96-4714a1e9cfdc" providerId="ADAL" clId="{D3AC4355-51DC-4EB9-9F51-8695CA00343F}" dt="2019-03-04T03:30:56.616" v="6683" actId="20577"/>
          <ac:spMkLst>
            <pc:docMk/>
            <pc:sldMk cId="2025218483" sldId="396"/>
            <ac:spMk id="13" creationId="{5C665F82-A642-4654-AD8D-88000A1E378E}"/>
          </ac:spMkLst>
        </pc:spChg>
        <pc:picChg chg="add del">
          <ac:chgData name="Lucy Loadsman" userId="2525e51d-dfa7-4968-9a96-4714a1e9cfdc" providerId="ADAL" clId="{D3AC4355-51DC-4EB9-9F51-8695CA00343F}" dt="2019-03-04T03:30:59.813" v="6684" actId="478"/>
          <ac:picMkLst>
            <pc:docMk/>
            <pc:sldMk cId="2025218483" sldId="396"/>
            <ac:picMk id="11" creationId="{A52E08A2-81F5-4056-AEC1-DF46E1D66A06}"/>
          </ac:picMkLst>
        </pc:picChg>
      </pc:sldChg>
      <pc:sldChg chg="addSp delSp modSp">
        <pc:chgData name="Lucy Loadsman" userId="2525e51d-dfa7-4968-9a96-4714a1e9cfdc" providerId="ADAL" clId="{D3AC4355-51DC-4EB9-9F51-8695CA00343F}" dt="2019-02-26T01:05:28.666" v="5077" actId="6549"/>
        <pc:sldMkLst>
          <pc:docMk/>
          <pc:sldMk cId="2840142451" sldId="397"/>
        </pc:sldMkLst>
        <pc:spChg chg="mod">
          <ac:chgData name="Lucy Loadsman" userId="2525e51d-dfa7-4968-9a96-4714a1e9cfdc" providerId="ADAL" clId="{D3AC4355-51DC-4EB9-9F51-8695CA00343F}" dt="2019-02-25T22:21:29.157" v="2258" actId="20577"/>
          <ac:spMkLst>
            <pc:docMk/>
            <pc:sldMk cId="2840142451" sldId="397"/>
            <ac:spMk id="2" creationId="{986DB12D-F696-4EF0-98C9-78493A9D84D5}"/>
          </ac:spMkLst>
        </pc:spChg>
        <pc:spChg chg="mod">
          <ac:chgData name="Lucy Loadsman" userId="2525e51d-dfa7-4968-9a96-4714a1e9cfdc" providerId="ADAL" clId="{D3AC4355-51DC-4EB9-9F51-8695CA00343F}" dt="2019-02-26T01:05:28.666" v="5077" actId="6549"/>
          <ac:spMkLst>
            <pc:docMk/>
            <pc:sldMk cId="2840142451" sldId="397"/>
            <ac:spMk id="3" creationId="{D8725108-E9BB-4863-9090-889A06986E3A}"/>
          </ac:spMkLst>
        </pc:spChg>
        <pc:picChg chg="add mod">
          <ac:chgData name="Lucy Loadsman" userId="2525e51d-dfa7-4968-9a96-4714a1e9cfdc" providerId="ADAL" clId="{D3AC4355-51DC-4EB9-9F51-8695CA00343F}" dt="2019-02-26T01:03:43.657" v="5022" actId="1076"/>
          <ac:picMkLst>
            <pc:docMk/>
            <pc:sldMk cId="2840142451" sldId="397"/>
            <ac:picMk id="5" creationId="{27AF64EE-EC14-4D03-845C-0D01994CD504}"/>
          </ac:picMkLst>
        </pc:picChg>
        <pc:picChg chg="add del mod">
          <ac:chgData name="Lucy Loadsman" userId="2525e51d-dfa7-4968-9a96-4714a1e9cfdc" providerId="ADAL" clId="{D3AC4355-51DC-4EB9-9F51-8695CA00343F}" dt="2019-02-26T01:03:39.135" v="5020" actId="478"/>
          <ac:picMkLst>
            <pc:docMk/>
            <pc:sldMk cId="2840142451" sldId="397"/>
            <ac:picMk id="7" creationId="{826EE21C-8284-4A90-BAE4-52694CD5784A}"/>
          </ac:picMkLst>
        </pc:picChg>
      </pc:sldChg>
      <pc:sldChg chg="addSp delSp modSp">
        <pc:chgData name="Lucy Loadsman" userId="2525e51d-dfa7-4968-9a96-4714a1e9cfdc" providerId="ADAL" clId="{D3AC4355-51DC-4EB9-9F51-8695CA00343F}" dt="2019-03-03T21:23:07.540" v="5090" actId="1076"/>
        <pc:sldMkLst>
          <pc:docMk/>
          <pc:sldMk cId="1894732947" sldId="399"/>
        </pc:sldMkLst>
        <pc:spChg chg="add del mod">
          <ac:chgData name="Lucy Loadsman" userId="2525e51d-dfa7-4968-9a96-4714a1e9cfdc" providerId="ADAL" clId="{D3AC4355-51DC-4EB9-9F51-8695CA00343F}" dt="2019-02-26T00:15:42.403" v="4135" actId="478"/>
          <ac:spMkLst>
            <pc:docMk/>
            <pc:sldMk cId="1894732947" sldId="399"/>
            <ac:spMk id="6" creationId="{D3BA1148-59BA-40EA-927D-8780CA06264D}"/>
          </ac:spMkLst>
        </pc:spChg>
        <pc:graphicFrameChg chg="add mod modGraphic">
          <ac:chgData name="Lucy Loadsman" userId="2525e51d-dfa7-4968-9a96-4714a1e9cfdc" providerId="ADAL" clId="{D3AC4355-51DC-4EB9-9F51-8695CA00343F}" dt="2019-02-26T00:41:38.048" v="4472" actId="20577"/>
          <ac:graphicFrameMkLst>
            <pc:docMk/>
            <pc:sldMk cId="1894732947" sldId="399"/>
            <ac:graphicFrameMk id="3" creationId="{EF773193-2BA6-4C5B-9BDF-D6322702D56F}"/>
          </ac:graphicFrameMkLst>
        </pc:graphicFrameChg>
        <pc:graphicFrameChg chg="del mod modGraphic">
          <ac:chgData name="Lucy Loadsman" userId="2525e51d-dfa7-4968-9a96-4714a1e9cfdc" providerId="ADAL" clId="{D3AC4355-51DC-4EB9-9F51-8695CA00343F}" dt="2019-02-26T00:15:39.048" v="4134" actId="478"/>
          <ac:graphicFrameMkLst>
            <pc:docMk/>
            <pc:sldMk cId="1894732947" sldId="399"/>
            <ac:graphicFrameMk id="12" creationId="{656A91E7-99EB-4371-8782-B58D5920C235}"/>
          </ac:graphicFrameMkLst>
        </pc:graphicFrameChg>
        <pc:picChg chg="mod">
          <ac:chgData name="Lucy Loadsman" userId="2525e51d-dfa7-4968-9a96-4714a1e9cfdc" providerId="ADAL" clId="{D3AC4355-51DC-4EB9-9F51-8695CA00343F}" dt="2019-03-03T21:22:58.077" v="5089" actId="1076"/>
          <ac:picMkLst>
            <pc:docMk/>
            <pc:sldMk cId="1894732947" sldId="399"/>
            <ac:picMk id="9" creationId="{FA7443A8-85F3-4762-8B43-484DFAA391CA}"/>
          </ac:picMkLst>
        </pc:picChg>
        <pc:picChg chg="add mod">
          <ac:chgData name="Lucy Loadsman" userId="2525e51d-dfa7-4968-9a96-4714a1e9cfdc" providerId="ADAL" clId="{D3AC4355-51DC-4EB9-9F51-8695CA00343F}" dt="2019-03-03T21:23:07.540" v="5090" actId="1076"/>
          <ac:picMkLst>
            <pc:docMk/>
            <pc:sldMk cId="1894732947" sldId="399"/>
            <ac:picMk id="10" creationId="{F0FAD9DA-3F25-4F8C-8EE5-774E2A374F29}"/>
          </ac:picMkLst>
        </pc:picChg>
        <pc:picChg chg="add mod">
          <ac:chgData name="Lucy Loadsman" userId="2525e51d-dfa7-4968-9a96-4714a1e9cfdc" providerId="ADAL" clId="{D3AC4355-51DC-4EB9-9F51-8695CA00343F}" dt="2019-03-03T21:22:38.878" v="5086" actId="14826"/>
          <ac:picMkLst>
            <pc:docMk/>
            <pc:sldMk cId="1894732947" sldId="399"/>
            <ac:picMk id="11" creationId="{FF9D13D2-DBD1-4765-B2CB-129E63F74D7F}"/>
          </ac:picMkLst>
        </pc:picChg>
        <pc:picChg chg="mod">
          <ac:chgData name="Lucy Loadsman" userId="2525e51d-dfa7-4968-9a96-4714a1e9cfdc" providerId="ADAL" clId="{D3AC4355-51DC-4EB9-9F51-8695CA00343F}" dt="2019-03-03T21:22:07.853" v="5084" actId="14826"/>
          <ac:picMkLst>
            <pc:docMk/>
            <pc:sldMk cId="1894732947" sldId="399"/>
            <ac:picMk id="14" creationId="{0E219603-CDCA-4733-BCB1-856A403DC545}"/>
          </ac:picMkLst>
        </pc:picChg>
      </pc:sldChg>
      <pc:sldChg chg="modSp add">
        <pc:chgData name="Lucy Loadsman" userId="2525e51d-dfa7-4968-9a96-4714a1e9cfdc" providerId="ADAL" clId="{D3AC4355-51DC-4EB9-9F51-8695CA00343F}" dt="2019-02-26T01:02:55.514" v="5013" actId="5793"/>
        <pc:sldMkLst>
          <pc:docMk/>
          <pc:sldMk cId="2356433550" sldId="402"/>
        </pc:sldMkLst>
        <pc:spChg chg="mod">
          <ac:chgData name="Lucy Loadsman" userId="2525e51d-dfa7-4968-9a96-4714a1e9cfdc" providerId="ADAL" clId="{D3AC4355-51DC-4EB9-9F51-8695CA00343F}" dt="2019-02-25T04:28:24.358" v="52" actId="20577"/>
          <ac:spMkLst>
            <pc:docMk/>
            <pc:sldMk cId="2356433550" sldId="402"/>
            <ac:spMk id="2" creationId="{88CE27BA-F584-4108-A0AF-B615FB2FF3C5}"/>
          </ac:spMkLst>
        </pc:spChg>
        <pc:spChg chg="mod">
          <ac:chgData name="Lucy Loadsman" userId="2525e51d-dfa7-4968-9a96-4714a1e9cfdc" providerId="ADAL" clId="{D3AC4355-51DC-4EB9-9F51-8695CA00343F}" dt="2019-02-26T01:02:55.514" v="5013" actId="5793"/>
          <ac:spMkLst>
            <pc:docMk/>
            <pc:sldMk cId="2356433550" sldId="402"/>
            <ac:spMk id="3" creationId="{557C6F9E-71FD-4AB0-A0A9-29841F4DF421}"/>
          </ac:spMkLst>
        </pc:spChg>
      </pc:sldChg>
      <pc:sldChg chg="modSp add">
        <pc:chgData name="Lucy Loadsman" userId="2525e51d-dfa7-4968-9a96-4714a1e9cfdc" providerId="ADAL" clId="{D3AC4355-51DC-4EB9-9F51-8695CA00343F}" dt="2019-03-04T03:31:56.577" v="6691" actId="14100"/>
        <pc:sldMkLst>
          <pc:docMk/>
          <pc:sldMk cId="3224878300" sldId="403"/>
        </pc:sldMkLst>
        <pc:spChg chg="mod">
          <ac:chgData name="Lucy Loadsman" userId="2525e51d-dfa7-4968-9a96-4714a1e9cfdc" providerId="ADAL" clId="{D3AC4355-51DC-4EB9-9F51-8695CA00343F}" dt="2019-03-04T03:31:42.392" v="6688" actId="14100"/>
          <ac:spMkLst>
            <pc:docMk/>
            <pc:sldMk cId="3224878300" sldId="403"/>
            <ac:spMk id="3" creationId="{05780055-C944-437D-8090-57622A7730A4}"/>
          </ac:spMkLst>
        </pc:spChg>
        <pc:spChg chg="mod">
          <ac:chgData name="Lucy Loadsman" userId="2525e51d-dfa7-4968-9a96-4714a1e9cfdc" providerId="ADAL" clId="{D3AC4355-51DC-4EB9-9F51-8695CA00343F}" dt="2019-02-25T04:57:29.058" v="1411" actId="20577"/>
          <ac:spMkLst>
            <pc:docMk/>
            <pc:sldMk cId="3224878300" sldId="403"/>
            <ac:spMk id="4" creationId="{616FC193-E363-409D-8E1D-73523DCA912A}"/>
          </ac:spMkLst>
        </pc:spChg>
        <pc:spChg chg="mod">
          <ac:chgData name="Lucy Loadsman" userId="2525e51d-dfa7-4968-9a96-4714a1e9cfdc" providerId="ADAL" clId="{D3AC4355-51DC-4EB9-9F51-8695CA00343F}" dt="2019-03-04T03:31:56.577" v="6691" actId="14100"/>
          <ac:spMkLst>
            <pc:docMk/>
            <pc:sldMk cId="3224878300" sldId="403"/>
            <ac:spMk id="5" creationId="{DF1100D0-C906-4962-B223-78761340B651}"/>
          </ac:spMkLst>
        </pc:spChg>
      </pc:sldChg>
      <pc:sldChg chg="addSp delSp modSp add addCm delCm">
        <pc:chgData name="Lucy Loadsman" userId="2525e51d-dfa7-4968-9a96-4714a1e9cfdc" providerId="ADAL" clId="{D3AC4355-51DC-4EB9-9F51-8695CA00343F}" dt="2019-02-26T01:00:03.895" v="5002" actId="6549"/>
        <pc:sldMkLst>
          <pc:docMk/>
          <pc:sldMk cId="1587895138" sldId="407"/>
        </pc:sldMkLst>
        <pc:spChg chg="mod">
          <ac:chgData name="Lucy Loadsman" userId="2525e51d-dfa7-4968-9a96-4714a1e9cfdc" providerId="ADAL" clId="{D3AC4355-51DC-4EB9-9F51-8695CA00343F}" dt="2019-02-25T22:55:20.385" v="3120" actId="20577"/>
          <ac:spMkLst>
            <pc:docMk/>
            <pc:sldMk cId="1587895138" sldId="407"/>
            <ac:spMk id="2" creationId="{CBE1BB30-BEAF-4FE1-9919-94BD9E4CC42B}"/>
          </ac:spMkLst>
        </pc:spChg>
        <pc:spChg chg="del">
          <ac:chgData name="Lucy Loadsman" userId="2525e51d-dfa7-4968-9a96-4714a1e9cfdc" providerId="ADAL" clId="{D3AC4355-51DC-4EB9-9F51-8695CA00343F}" dt="2019-02-25T22:55:07.714" v="3103" actId="931"/>
          <ac:spMkLst>
            <pc:docMk/>
            <pc:sldMk cId="1587895138" sldId="407"/>
            <ac:spMk id="3" creationId="{CABC4918-59B3-417C-8ECE-39ED5873BF14}"/>
          </ac:spMkLst>
        </pc:spChg>
        <pc:spChg chg="del">
          <ac:chgData name="Lucy Loadsman" userId="2525e51d-dfa7-4968-9a96-4714a1e9cfdc" providerId="ADAL" clId="{D3AC4355-51DC-4EB9-9F51-8695CA00343F}" dt="2019-02-25T22:55:13.938" v="3104" actId="931"/>
          <ac:spMkLst>
            <pc:docMk/>
            <pc:sldMk cId="1587895138" sldId="407"/>
            <ac:spMk id="4" creationId="{8CD537E2-10F8-40A8-A205-EE70C15FF075}"/>
          </ac:spMkLst>
        </pc:spChg>
        <pc:spChg chg="add mod">
          <ac:chgData name="Lucy Loadsman" userId="2525e51d-dfa7-4968-9a96-4714a1e9cfdc" providerId="ADAL" clId="{D3AC4355-51DC-4EB9-9F51-8695CA00343F}" dt="2019-02-26T01:00:03.895" v="5002" actId="6549"/>
          <ac:spMkLst>
            <pc:docMk/>
            <pc:sldMk cId="1587895138" sldId="407"/>
            <ac:spMk id="10" creationId="{78F66269-5026-4372-9A18-696BF0AF442A}"/>
          </ac:spMkLst>
        </pc:spChg>
        <pc:picChg chg="add mod">
          <ac:chgData name="Lucy Loadsman" userId="2525e51d-dfa7-4968-9a96-4714a1e9cfdc" providerId="ADAL" clId="{D3AC4355-51DC-4EB9-9F51-8695CA00343F}" dt="2019-02-26T00:59:20.660" v="4969" actId="1076"/>
          <ac:picMkLst>
            <pc:docMk/>
            <pc:sldMk cId="1587895138" sldId="407"/>
            <ac:picMk id="7" creationId="{77017EB2-57D0-43C4-8A8C-699E05B1A9BD}"/>
          </ac:picMkLst>
        </pc:picChg>
        <pc:picChg chg="add mod">
          <ac:chgData name="Lucy Loadsman" userId="2525e51d-dfa7-4968-9a96-4714a1e9cfdc" providerId="ADAL" clId="{D3AC4355-51DC-4EB9-9F51-8695CA00343F}" dt="2019-02-26T00:59:23.848" v="4970" actId="1076"/>
          <ac:picMkLst>
            <pc:docMk/>
            <pc:sldMk cId="1587895138" sldId="407"/>
            <ac:picMk id="9" creationId="{E8E7FBD2-6164-441F-81D7-913EE6591501}"/>
          </ac:picMkLst>
        </pc:picChg>
        <pc:picChg chg="add del">
          <ac:chgData name="Lucy Loadsman" userId="2525e51d-dfa7-4968-9a96-4714a1e9cfdc" providerId="ADAL" clId="{D3AC4355-51DC-4EB9-9F51-8695CA00343F}" dt="2019-02-26T00:57:56.222" v="4869" actId="478"/>
          <ac:picMkLst>
            <pc:docMk/>
            <pc:sldMk cId="1587895138" sldId="407"/>
            <ac:picMk id="11" creationId="{AEF2AC65-F3D1-47E9-BA8D-37FA2517BE2A}"/>
          </ac:picMkLst>
        </pc:picChg>
      </pc:sldChg>
      <pc:sldChg chg="addSp delSp modSp add delAnim modAnim">
        <pc:chgData name="Lucy Loadsman" userId="2525e51d-dfa7-4968-9a96-4714a1e9cfdc" providerId="ADAL" clId="{D3AC4355-51DC-4EB9-9F51-8695CA00343F}" dt="2019-02-26T01:06:35.801" v="5080" actId="1076"/>
        <pc:sldMkLst>
          <pc:docMk/>
          <pc:sldMk cId="1543371398" sldId="408"/>
        </pc:sldMkLst>
        <pc:spChg chg="mod">
          <ac:chgData name="Lucy Loadsman" userId="2525e51d-dfa7-4968-9a96-4714a1e9cfdc" providerId="ADAL" clId="{D3AC4355-51DC-4EB9-9F51-8695CA00343F}" dt="2019-02-25T23:02:07.843" v="3180" actId="20577"/>
          <ac:spMkLst>
            <pc:docMk/>
            <pc:sldMk cId="1543371398" sldId="408"/>
            <ac:spMk id="2" creationId="{F24A2EC6-17A9-475E-8AF2-DDE20A5DE348}"/>
          </ac:spMkLst>
        </pc:spChg>
        <pc:spChg chg="del">
          <ac:chgData name="Lucy Loadsman" userId="2525e51d-dfa7-4968-9a96-4714a1e9cfdc" providerId="ADAL" clId="{D3AC4355-51DC-4EB9-9F51-8695CA00343F}" dt="2019-02-25T22:58:08.752" v="3142"/>
          <ac:spMkLst>
            <pc:docMk/>
            <pc:sldMk cId="1543371398" sldId="408"/>
            <ac:spMk id="3" creationId="{3C9A6929-4A7E-43EE-B3CB-B2A009E04D77}"/>
          </ac:spMkLst>
        </pc:spChg>
        <pc:spChg chg="del mod">
          <ac:chgData name="Lucy Loadsman" userId="2525e51d-dfa7-4968-9a96-4714a1e9cfdc" providerId="ADAL" clId="{D3AC4355-51DC-4EB9-9F51-8695CA00343F}" dt="2019-02-25T23:02:33.396" v="3199" actId="478"/>
          <ac:spMkLst>
            <pc:docMk/>
            <pc:sldMk cId="1543371398" sldId="408"/>
            <ac:spMk id="4" creationId="{5D0FA084-B6F7-46B8-B995-6BDFFCB73749}"/>
          </ac:spMkLst>
        </pc:spChg>
        <pc:spChg chg="add del mod">
          <ac:chgData name="Lucy Loadsman" userId="2525e51d-dfa7-4968-9a96-4714a1e9cfdc" providerId="ADAL" clId="{D3AC4355-51DC-4EB9-9F51-8695CA00343F}" dt="2019-02-25T23:00:47.101" v="3167"/>
          <ac:spMkLst>
            <pc:docMk/>
            <pc:sldMk cId="1543371398" sldId="408"/>
            <ac:spMk id="8" creationId="{F54236D6-D00A-4178-88CB-0FE14D11873A}"/>
          </ac:spMkLst>
        </pc:spChg>
        <pc:spChg chg="add mod">
          <ac:chgData name="Lucy Loadsman" userId="2525e51d-dfa7-4968-9a96-4714a1e9cfdc" providerId="ADAL" clId="{D3AC4355-51DC-4EB9-9F51-8695CA00343F}" dt="2019-02-26T00:56:58.186" v="4814" actId="1076"/>
          <ac:spMkLst>
            <pc:docMk/>
            <pc:sldMk cId="1543371398" sldId="408"/>
            <ac:spMk id="11" creationId="{353A17BA-EE3A-4582-B815-338EC8FC817B}"/>
          </ac:spMkLst>
        </pc:spChg>
        <pc:spChg chg="add mod">
          <ac:chgData name="Lucy Loadsman" userId="2525e51d-dfa7-4968-9a96-4714a1e9cfdc" providerId="ADAL" clId="{D3AC4355-51DC-4EB9-9F51-8695CA00343F}" dt="2019-02-26T01:06:35.801" v="5080" actId="1076"/>
          <ac:spMkLst>
            <pc:docMk/>
            <pc:sldMk cId="1543371398" sldId="408"/>
            <ac:spMk id="12" creationId="{9020EA1B-B3BD-49C9-9216-A6DBE8AAEB47}"/>
          </ac:spMkLst>
        </pc:spChg>
        <pc:picChg chg="add del mod">
          <ac:chgData name="Lucy Loadsman" userId="2525e51d-dfa7-4968-9a96-4714a1e9cfdc" providerId="ADAL" clId="{D3AC4355-51DC-4EB9-9F51-8695CA00343F}" dt="2019-02-25T23:00:43.761" v="3166" actId="478"/>
          <ac:picMkLst>
            <pc:docMk/>
            <pc:sldMk cId="1543371398" sldId="408"/>
            <ac:picMk id="6" creationId="{6D220BB1-89F3-421C-BF83-789F0AEDF9BF}"/>
          </ac:picMkLst>
        </pc:picChg>
        <pc:picChg chg="add mod">
          <ac:chgData name="Lucy Loadsman" userId="2525e51d-dfa7-4968-9a96-4714a1e9cfdc" providerId="ADAL" clId="{D3AC4355-51DC-4EB9-9F51-8695CA00343F}" dt="2019-02-26T00:56:46.673" v="4810" actId="1076"/>
          <ac:picMkLst>
            <pc:docMk/>
            <pc:sldMk cId="1543371398" sldId="408"/>
            <ac:picMk id="9" creationId="{5ABA8214-FCD2-452D-9CE2-0A9A79CB700F}"/>
          </ac:picMkLst>
        </pc:picChg>
        <pc:picChg chg="add mod">
          <ac:chgData name="Lucy Loadsman" userId="2525e51d-dfa7-4968-9a96-4714a1e9cfdc" providerId="ADAL" clId="{D3AC4355-51DC-4EB9-9F51-8695CA00343F}" dt="2019-02-26T01:06:30.127" v="5079" actId="1076"/>
          <ac:picMkLst>
            <pc:docMk/>
            <pc:sldMk cId="1543371398" sldId="408"/>
            <ac:picMk id="10" creationId="{1C5FD6CF-EA85-42C2-B848-F47A26048B8C}"/>
          </ac:picMkLst>
        </pc:picChg>
      </pc:sldChg>
      <pc:sldChg chg="addSp delSp modSp add">
        <pc:chgData name="Lucy Loadsman" userId="2525e51d-dfa7-4968-9a96-4714a1e9cfdc" providerId="ADAL" clId="{D3AC4355-51DC-4EB9-9F51-8695CA00343F}" dt="2019-03-04T04:17:46.184" v="6731" actId="14100"/>
        <pc:sldMkLst>
          <pc:docMk/>
          <pc:sldMk cId="2404213503" sldId="409"/>
        </pc:sldMkLst>
        <pc:spChg chg="add del mod">
          <ac:chgData name="Lucy Loadsman" userId="2525e51d-dfa7-4968-9a96-4714a1e9cfdc" providerId="ADAL" clId="{D3AC4355-51DC-4EB9-9F51-8695CA00343F}" dt="2019-03-03T22:30:41.299" v="5095" actId="478"/>
          <ac:spMkLst>
            <pc:docMk/>
            <pc:sldMk cId="2404213503" sldId="409"/>
            <ac:spMk id="4" creationId="{95DB90AD-20E2-4DA4-810F-41B83051AEDF}"/>
          </ac:spMkLst>
        </pc:spChg>
        <pc:spChg chg="add del mod">
          <ac:chgData name="Lucy Loadsman" userId="2525e51d-dfa7-4968-9a96-4714a1e9cfdc" providerId="ADAL" clId="{D3AC4355-51DC-4EB9-9F51-8695CA00343F}" dt="2019-03-04T03:55:14.933" v="6720" actId="478"/>
          <ac:spMkLst>
            <pc:docMk/>
            <pc:sldMk cId="2404213503" sldId="409"/>
            <ac:spMk id="4" creationId="{EBCA12CE-5762-4840-8BD9-C9A0BE4CB2D1}"/>
          </ac:spMkLst>
        </pc:spChg>
        <pc:picChg chg="add del mod">
          <ac:chgData name="Lucy Loadsman" userId="2525e51d-dfa7-4968-9a96-4714a1e9cfdc" providerId="ADAL" clId="{D3AC4355-51DC-4EB9-9F51-8695CA00343F}" dt="2019-03-04T04:17:41.659" v="6730" actId="14100"/>
          <ac:picMkLst>
            <pc:docMk/>
            <pc:sldMk cId="2404213503" sldId="409"/>
            <ac:picMk id="7" creationId="{77017EB2-57D0-43C4-8A8C-699E05B1A9BD}"/>
          </ac:picMkLst>
        </pc:picChg>
        <pc:picChg chg="mod">
          <ac:chgData name="Lucy Loadsman" userId="2525e51d-dfa7-4968-9a96-4714a1e9cfdc" providerId="ADAL" clId="{D3AC4355-51DC-4EB9-9F51-8695CA00343F}" dt="2019-03-04T04:17:46.184" v="6731" actId="14100"/>
          <ac:picMkLst>
            <pc:docMk/>
            <pc:sldMk cId="2404213503" sldId="409"/>
            <ac:picMk id="9" creationId="{E8E7FBD2-6164-441F-81D7-913EE6591501}"/>
          </ac:picMkLst>
        </pc:picChg>
        <pc:picChg chg="add del mod">
          <ac:chgData name="Lucy Loadsman" userId="2525e51d-dfa7-4968-9a96-4714a1e9cfdc" providerId="ADAL" clId="{D3AC4355-51DC-4EB9-9F51-8695CA00343F}" dt="2019-03-04T04:14:14.820" v="6726" actId="478"/>
          <ac:picMkLst>
            <pc:docMk/>
            <pc:sldMk cId="2404213503" sldId="409"/>
            <ac:picMk id="11" creationId="{A0C63AAA-0B84-494F-B702-7DEE94D36C87}"/>
          </ac:picMkLst>
        </pc:picChg>
      </pc:sldChg>
      <pc:sldChg chg="modSp add">
        <pc:chgData name="Lucy Loadsman" userId="2525e51d-dfa7-4968-9a96-4714a1e9cfdc" providerId="ADAL" clId="{D3AC4355-51DC-4EB9-9F51-8695CA00343F}" dt="2019-03-04T04:17:57.943" v="6733" actId="14100"/>
        <pc:sldMkLst>
          <pc:docMk/>
          <pc:sldMk cId="3562388117" sldId="410"/>
        </pc:sldMkLst>
        <pc:picChg chg="mod">
          <ac:chgData name="Lucy Loadsman" userId="2525e51d-dfa7-4968-9a96-4714a1e9cfdc" providerId="ADAL" clId="{D3AC4355-51DC-4EB9-9F51-8695CA00343F}" dt="2019-03-04T04:17:53.862" v="6732" actId="14100"/>
          <ac:picMkLst>
            <pc:docMk/>
            <pc:sldMk cId="3562388117" sldId="410"/>
            <ac:picMk id="7" creationId="{77017EB2-57D0-43C4-8A8C-699E05B1A9BD}"/>
          </ac:picMkLst>
        </pc:picChg>
        <pc:picChg chg="mod">
          <ac:chgData name="Lucy Loadsman" userId="2525e51d-dfa7-4968-9a96-4714a1e9cfdc" providerId="ADAL" clId="{D3AC4355-51DC-4EB9-9F51-8695CA00343F}" dt="2019-03-04T04:17:57.943" v="6733" actId="14100"/>
          <ac:picMkLst>
            <pc:docMk/>
            <pc:sldMk cId="3562388117" sldId="410"/>
            <ac:picMk id="9" creationId="{E8E7FBD2-6164-441F-81D7-913EE6591501}"/>
          </ac:picMkLst>
        </pc:picChg>
      </pc:sldChg>
    </pc:docChg>
  </pc:docChgLst>
  <pc:docChgLst>
    <pc:chgData name="Loadsman, Lucy" userId="S::lucy.loadsman@acara.edu.au::2525e51d-dfa7-4968-9a96-4714a1e9cfdc" providerId="AD" clId="Web-{C4297582-D6F2-7F7F-9FA0-131A1EC1C832}"/>
    <pc:docChg chg="modSld">
      <pc:chgData name="Loadsman, Lucy" userId="S::lucy.loadsman@acara.edu.au::2525e51d-dfa7-4968-9a96-4714a1e9cfdc" providerId="AD" clId="Web-{C4297582-D6F2-7F7F-9FA0-131A1EC1C832}" dt="2019-03-05T01:50:14.390" v="29" actId="14100"/>
      <pc:docMkLst>
        <pc:docMk/>
      </pc:docMkLst>
      <pc:sldChg chg="modSp">
        <pc:chgData name="Loadsman, Lucy" userId="S::lucy.loadsman@acara.edu.au::2525e51d-dfa7-4968-9a96-4714a1e9cfdc" providerId="AD" clId="Web-{C4297582-D6F2-7F7F-9FA0-131A1EC1C832}" dt="2019-03-05T01:50:05.156" v="28" actId="20577"/>
        <pc:sldMkLst>
          <pc:docMk/>
          <pc:sldMk cId="807572686" sldId="393"/>
        </pc:sldMkLst>
        <pc:spChg chg="mod">
          <ac:chgData name="Loadsman, Lucy" userId="S::lucy.loadsman@acara.edu.au::2525e51d-dfa7-4968-9a96-4714a1e9cfdc" providerId="AD" clId="Web-{C4297582-D6F2-7F7F-9FA0-131A1EC1C832}" dt="2019-03-05T01:50:05.156" v="28" actId="20577"/>
          <ac:spMkLst>
            <pc:docMk/>
            <pc:sldMk cId="807572686" sldId="393"/>
            <ac:spMk id="2" creationId="{00000000-0000-0000-0000-000000000000}"/>
          </ac:spMkLst>
        </pc:spChg>
        <pc:spChg chg="mod">
          <ac:chgData name="Loadsman, Lucy" userId="S::lucy.loadsman@acara.edu.au::2525e51d-dfa7-4968-9a96-4714a1e9cfdc" providerId="AD" clId="Web-{C4297582-D6F2-7F7F-9FA0-131A1EC1C832}" dt="2019-03-05T01:49:52.922" v="25" actId="20577"/>
          <ac:spMkLst>
            <pc:docMk/>
            <pc:sldMk cId="807572686" sldId="393"/>
            <ac:spMk id="8" creationId="{8F308716-BBD2-4B27-B461-63C48284EF2B}"/>
          </ac:spMkLst>
        </pc:spChg>
        <pc:picChg chg="mod">
          <ac:chgData name="Loadsman, Lucy" userId="S::lucy.loadsman@acara.edu.au::2525e51d-dfa7-4968-9a96-4714a1e9cfdc" providerId="AD" clId="Web-{C4297582-D6F2-7F7F-9FA0-131A1EC1C832}" dt="2019-03-05T01:49:57.125" v="27" actId="1076"/>
          <ac:picMkLst>
            <pc:docMk/>
            <pc:sldMk cId="807572686" sldId="393"/>
            <ac:picMk id="5" creationId="{A3456B15-CE3A-4814-AA7F-C7369A05E5C7}"/>
          </ac:picMkLst>
        </pc:picChg>
      </pc:sldChg>
      <pc:sldChg chg="modSp">
        <pc:chgData name="Loadsman, Lucy" userId="S::lucy.loadsman@acara.edu.au::2525e51d-dfa7-4968-9a96-4714a1e9cfdc" providerId="AD" clId="Web-{C4297582-D6F2-7F7F-9FA0-131A1EC1C832}" dt="2019-03-05T01:49:03.859" v="2" actId="20577"/>
        <pc:sldMkLst>
          <pc:docMk/>
          <pc:sldMk cId="2025218483" sldId="396"/>
        </pc:sldMkLst>
        <pc:spChg chg="mod">
          <ac:chgData name="Loadsman, Lucy" userId="S::lucy.loadsman@acara.edu.au::2525e51d-dfa7-4968-9a96-4714a1e9cfdc" providerId="AD" clId="Web-{C4297582-D6F2-7F7F-9FA0-131A1EC1C832}" dt="2019-03-05T01:49:03.859" v="2" actId="20577"/>
          <ac:spMkLst>
            <pc:docMk/>
            <pc:sldMk cId="2025218483" sldId="396"/>
            <ac:spMk id="5" creationId="{DF1100D0-C906-4962-B223-78761340B651}"/>
          </ac:spMkLst>
        </pc:spChg>
      </pc:sldChg>
      <pc:sldChg chg="modSp">
        <pc:chgData name="Loadsman, Lucy" userId="S::lucy.loadsman@acara.edu.au::2525e51d-dfa7-4968-9a96-4714a1e9cfdc" providerId="AD" clId="Web-{C4297582-D6F2-7F7F-9FA0-131A1EC1C832}" dt="2019-03-05T01:49:25.249" v="4" actId="1076"/>
        <pc:sldMkLst>
          <pc:docMk/>
          <pc:sldMk cId="2840142451" sldId="397"/>
        </pc:sldMkLst>
        <pc:picChg chg="mod">
          <ac:chgData name="Loadsman, Lucy" userId="S::lucy.loadsman@acara.edu.au::2525e51d-dfa7-4968-9a96-4714a1e9cfdc" providerId="AD" clId="Web-{C4297582-D6F2-7F7F-9FA0-131A1EC1C832}" dt="2019-03-05T01:49:25.249" v="4" actId="1076"/>
          <ac:picMkLst>
            <pc:docMk/>
            <pc:sldMk cId="2840142451" sldId="397"/>
            <ac:picMk id="5" creationId="{27AF64EE-EC14-4D03-845C-0D01994CD504}"/>
          </ac:picMkLst>
        </pc:picChg>
      </pc:sldChg>
      <pc:sldChg chg="modSp">
        <pc:chgData name="Loadsman, Lucy" userId="S::lucy.loadsman@acara.edu.au::2525e51d-dfa7-4968-9a96-4714a1e9cfdc" providerId="AD" clId="Web-{C4297582-D6F2-7F7F-9FA0-131A1EC1C832}" dt="2019-03-05T01:50:14.390" v="29" actId="14100"/>
        <pc:sldMkLst>
          <pc:docMk/>
          <pc:sldMk cId="3224878300" sldId="403"/>
        </pc:sldMkLst>
        <pc:spChg chg="mod">
          <ac:chgData name="Loadsman, Lucy" userId="S::lucy.loadsman@acara.edu.au::2525e51d-dfa7-4968-9a96-4714a1e9cfdc" providerId="AD" clId="Web-{C4297582-D6F2-7F7F-9FA0-131A1EC1C832}" dt="2019-03-05T01:50:14.390" v="29" actId="14100"/>
          <ac:spMkLst>
            <pc:docMk/>
            <pc:sldMk cId="3224878300" sldId="403"/>
            <ac:spMk id="3" creationId="{05780055-C944-437D-8090-57622A7730A4}"/>
          </ac:spMkLst>
        </pc:spChg>
      </pc:sldChg>
    </pc:docChg>
  </pc:docChgLst>
  <pc:docChgLst>
    <pc:chgData name="Loadsman, Lucy" userId="S::lucy.loadsman@acara.edu.au::2525e51d-dfa7-4968-9a96-4714a1e9cfdc" providerId="AD" clId="Web-{7B22FE87-2CF0-9B4C-F975-855B90BE45FB}"/>
    <pc:docChg chg="modSld">
      <pc:chgData name="Loadsman, Lucy" userId="S::lucy.loadsman@acara.edu.au::2525e51d-dfa7-4968-9a96-4714a1e9cfdc" providerId="AD" clId="Web-{7B22FE87-2CF0-9B4C-F975-855B90BE45FB}" dt="2019-03-05T00:05:17.137" v="78" actId="20577"/>
      <pc:docMkLst>
        <pc:docMk/>
      </pc:docMkLst>
      <pc:sldChg chg="modSp">
        <pc:chgData name="Loadsman, Lucy" userId="S::lucy.loadsman@acara.edu.au::2525e51d-dfa7-4968-9a96-4714a1e9cfdc" providerId="AD" clId="Web-{7B22FE87-2CF0-9B4C-F975-855B90BE45FB}" dt="2019-03-04T23:54:19.384" v="3" actId="20577"/>
        <pc:sldMkLst>
          <pc:docMk/>
          <pc:sldMk cId="3069869495" sldId="392"/>
        </pc:sldMkLst>
        <pc:spChg chg="mod">
          <ac:chgData name="Loadsman, Lucy" userId="S::lucy.loadsman@acara.edu.au::2525e51d-dfa7-4968-9a96-4714a1e9cfdc" providerId="AD" clId="Web-{7B22FE87-2CF0-9B4C-F975-855B90BE45FB}" dt="2019-03-04T23:54:19.384" v="3" actId="20577"/>
          <ac:spMkLst>
            <pc:docMk/>
            <pc:sldMk cId="3069869495" sldId="392"/>
            <ac:spMk id="5" creationId="{00000000-0000-0000-0000-000000000000}"/>
          </ac:spMkLst>
        </pc:spChg>
      </pc:sldChg>
      <pc:sldChg chg="modSp">
        <pc:chgData name="Loadsman, Lucy" userId="S::lucy.loadsman@acara.edu.au::2525e51d-dfa7-4968-9a96-4714a1e9cfdc" providerId="AD" clId="Web-{7B22FE87-2CF0-9B4C-F975-855B90BE45FB}" dt="2019-03-05T00:05:17.137" v="78" actId="20577"/>
        <pc:sldMkLst>
          <pc:docMk/>
          <pc:sldMk cId="3224878300" sldId="403"/>
        </pc:sldMkLst>
        <pc:spChg chg="mod">
          <ac:chgData name="Loadsman, Lucy" userId="S::lucy.loadsman@acara.edu.au::2525e51d-dfa7-4968-9a96-4714a1e9cfdc" providerId="AD" clId="Web-{7B22FE87-2CF0-9B4C-F975-855B90BE45FB}" dt="2019-03-05T00:04:38.481" v="48" actId="20577"/>
          <ac:spMkLst>
            <pc:docMk/>
            <pc:sldMk cId="3224878300" sldId="403"/>
            <ac:spMk id="3" creationId="{05780055-C944-437D-8090-57622A7730A4}"/>
          </ac:spMkLst>
        </pc:spChg>
        <pc:spChg chg="mod">
          <ac:chgData name="Loadsman, Lucy" userId="S::lucy.loadsman@acara.edu.au::2525e51d-dfa7-4968-9a96-4714a1e9cfdc" providerId="AD" clId="Web-{7B22FE87-2CF0-9B4C-F975-855B90BE45FB}" dt="2019-03-05T00:05:17.137" v="78" actId="20577"/>
          <ac:spMkLst>
            <pc:docMk/>
            <pc:sldMk cId="3224878300" sldId="403"/>
            <ac:spMk id="5" creationId="{DF1100D0-C906-4962-B223-78761340B6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FE7863B-E469-4E38-A5C7-F05D8ED082AE}" type="datetimeFigureOut">
              <a:rPr lang="en-AU"/>
              <a:pPr>
                <a:defRPr/>
              </a:pPr>
              <a:t>4/03/2019</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E2AC56C6-5856-45C6-AF2D-378C5C6C0643}" type="slidenum">
              <a:rPr lang="en-AU" altLang="en-US"/>
              <a:pPr>
                <a:defRPr/>
              </a:pPr>
              <a:t>‹#›</a:t>
            </a:fld>
            <a:endParaRPr lang="en-AU" altLang="en-US"/>
          </a:p>
        </p:txBody>
      </p:sp>
    </p:spTree>
    <p:extLst>
      <p:ext uri="{BB962C8B-B14F-4D97-AF65-F5344CB8AC3E}">
        <p14:creationId xmlns:p14="http://schemas.microsoft.com/office/powerpoint/2010/main" val="302916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8477173-2749-40D4-8803-6CD91D8A5C58}" type="datetimeFigureOut">
              <a:rPr lang="en-US"/>
              <a:pPr>
                <a:defRPr/>
              </a:pPr>
              <a:t>3/4/2019</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6"/>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92D7B416-5784-4422-A111-C0E08690228B}" type="slidenum">
              <a:rPr lang="en-US" altLang="en-US"/>
              <a:pPr>
                <a:defRPr/>
              </a:pPr>
              <a:t>‹#›</a:t>
            </a:fld>
            <a:endParaRPr lang="en-US" altLang="en-US"/>
          </a:p>
        </p:txBody>
      </p:sp>
    </p:spTree>
    <p:extLst>
      <p:ext uri="{BB962C8B-B14F-4D97-AF65-F5344CB8AC3E}">
        <p14:creationId xmlns:p14="http://schemas.microsoft.com/office/powerpoint/2010/main" val="345953897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368F5A9C-49B8-4BC6-A492-B7643648564F}" type="slidenum">
              <a:rPr lang="en-US" altLang="en-US">
                <a:latin typeface="Calibri" pitchFamily="34" charset="0"/>
              </a:rPr>
              <a:pPr/>
              <a:t>1</a:t>
            </a:fld>
            <a:endParaRPr lang="en-US" altLang="en-US">
              <a:latin typeface="Calibri" pitchFamily="34" charset="0"/>
            </a:endParaRPr>
          </a:p>
        </p:txBody>
      </p:sp>
    </p:spTree>
    <p:extLst>
      <p:ext uri="{BB962C8B-B14F-4D97-AF65-F5344CB8AC3E}">
        <p14:creationId xmlns:p14="http://schemas.microsoft.com/office/powerpoint/2010/main" val="1842383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twitter.com/acaraeduau?lang=en" TargetMode="External"/><Relationship Id="rId7" Type="http://schemas.openxmlformats.org/officeDocument/2006/relationships/hyperlink" Target="https://twitter.com/acara_ceo" TargetMode="External"/><Relationship Id="rId2" Type="http://schemas.openxmlformats.org/officeDocument/2006/relationships/hyperlink" Target="http://www.acara.edu.au/news-and-media/subscribe-to-acara-update" TargetMode="External"/><Relationship Id="rId1" Type="http://schemas.openxmlformats.org/officeDocument/2006/relationships/slideMaster" Target="../slideMasters/slideMaster2.xml"/><Relationship Id="rId6" Type="http://schemas.openxmlformats.org/officeDocument/2006/relationships/hyperlink" Target="https://www.youtube.com/user/ACARAeduau" TargetMode="External"/><Relationship Id="rId5" Type="http://schemas.openxmlformats.org/officeDocument/2006/relationships/hyperlink" Target="https://www.linkedin.com/company/australian-curriculum-assessment-and-reporting-authority" TargetMode="External"/><Relationship Id="rId4" Type="http://schemas.openxmlformats.org/officeDocument/2006/relationships/hyperlink" Target="https://www.facebook.com/acara.edu.au/"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30101" cy="6858000"/>
          </a:xfrm>
          <a:prstGeom prst="rect">
            <a:avLst/>
          </a:prstGeom>
        </p:spPr>
      </p:pic>
      <p:sp>
        <p:nvSpPr>
          <p:cNvPr id="40968" name="Title Placeholder 1"/>
          <p:cNvSpPr>
            <a:spLocks noGrp="1"/>
          </p:cNvSpPr>
          <p:nvPr>
            <p:ph type="ctrTitle"/>
          </p:nvPr>
        </p:nvSpPr>
        <p:spPr>
          <a:xfrm>
            <a:off x="996275" y="817143"/>
            <a:ext cx="10623623" cy="885118"/>
          </a:xfrm>
        </p:spPr>
        <p:txBody>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419454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6AF26A6C-E8EA-471A-806B-065DAB728FEA}" type="slidenum">
              <a:rPr lang="en-US" altLang="en-US"/>
              <a:pPr>
                <a:defRPr/>
              </a:pPr>
              <a:t>‹#›</a:t>
            </a:fld>
            <a:endParaRPr lang="en-US" altLang="en-US"/>
          </a:p>
        </p:txBody>
      </p:sp>
    </p:spTree>
    <p:extLst>
      <p:ext uri="{BB962C8B-B14F-4D97-AF65-F5344CB8AC3E}">
        <p14:creationId xmlns:p14="http://schemas.microsoft.com/office/powerpoint/2010/main" val="325077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32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32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B7940AD0-C110-4EB0-B65E-D859F1B6EE24}" type="slidenum">
              <a:rPr lang="en-US" altLang="en-US"/>
              <a:pPr>
                <a:defRPr/>
              </a:pPr>
              <a:t>‹#›</a:t>
            </a:fld>
            <a:endParaRPr lang="en-US" altLang="en-US"/>
          </a:p>
        </p:txBody>
      </p:sp>
    </p:spTree>
    <p:extLst>
      <p:ext uri="{BB962C8B-B14F-4D97-AF65-F5344CB8AC3E}">
        <p14:creationId xmlns:p14="http://schemas.microsoft.com/office/powerpoint/2010/main" val="2005357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30101" cy="6858000"/>
          </a:xfrm>
          <a:prstGeom prst="rect">
            <a:avLst/>
          </a:prstGeom>
        </p:spPr>
      </p:pic>
      <p:sp>
        <p:nvSpPr>
          <p:cNvPr id="40968" name="Title Placeholder 1"/>
          <p:cNvSpPr>
            <a:spLocks noGrp="1"/>
          </p:cNvSpPr>
          <p:nvPr>
            <p:ph type="ctrTitle"/>
          </p:nvPr>
        </p:nvSpPr>
        <p:spPr>
          <a:xfrm>
            <a:off x="5296562" y="1580671"/>
            <a:ext cx="6323335" cy="721246"/>
          </a:xfrm>
        </p:spPr>
        <p:txBody>
          <a:bodyPr/>
          <a:lstStyle>
            <a:lvl1pPr algn="r">
              <a:defRPr sz="2800">
                <a:solidFill>
                  <a:schemeClr val="bg1"/>
                </a:solidFill>
              </a:defRPr>
            </a:lvl1pPr>
          </a:lstStyle>
          <a:p>
            <a:r>
              <a:rPr lang="en-US"/>
              <a:t>Click to edit Master title style</a:t>
            </a:r>
          </a:p>
        </p:txBody>
      </p:sp>
      <p:sp>
        <p:nvSpPr>
          <p:cNvPr id="5" name="Title Placeholder 1"/>
          <p:cNvSpPr txBox="1">
            <a:spLocks/>
          </p:cNvSpPr>
          <p:nvPr userDrawn="1"/>
        </p:nvSpPr>
        <p:spPr bwMode="auto">
          <a:xfrm>
            <a:off x="1122387" y="695553"/>
            <a:ext cx="10623623" cy="885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57200" rtl="0" eaLnBrk="0" fontAlgn="base" hangingPunct="0">
              <a:spcBef>
                <a:spcPct val="0"/>
              </a:spcBef>
              <a:spcAft>
                <a:spcPct val="0"/>
              </a:spcAft>
              <a:defRPr sz="3600">
                <a:solidFill>
                  <a:schemeClr val="bg1"/>
                </a:solidFill>
                <a:latin typeface="+mj-lt"/>
                <a:ea typeface="ＭＳ Ｐゴシック" charset="0"/>
                <a:cs typeface="+mj-cs"/>
              </a:defRPr>
            </a:lvl1pPr>
            <a:lvl2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2pPr>
            <a:lvl3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3pPr>
            <a:lvl4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4pPr>
            <a:lvl5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4400">
                <a:solidFill>
                  <a:srgbClr val="005481"/>
                </a:solidFill>
                <a:latin typeface="Arial" charset="0"/>
                <a:ea typeface="Arial" charset="0"/>
                <a:cs typeface="Arial" charset="0"/>
              </a:defRPr>
            </a:lvl6pPr>
            <a:lvl7pPr marL="914400" algn="l" defTabSz="457200" rtl="0" eaLnBrk="1" fontAlgn="base" hangingPunct="1">
              <a:spcBef>
                <a:spcPct val="0"/>
              </a:spcBef>
              <a:spcAft>
                <a:spcPct val="0"/>
              </a:spcAft>
              <a:defRPr sz="4400">
                <a:solidFill>
                  <a:srgbClr val="005481"/>
                </a:solidFill>
                <a:latin typeface="Arial" charset="0"/>
                <a:ea typeface="Arial" charset="0"/>
                <a:cs typeface="Arial" charset="0"/>
              </a:defRPr>
            </a:lvl7pPr>
            <a:lvl8pPr marL="1371600" algn="l" defTabSz="457200" rtl="0" eaLnBrk="1" fontAlgn="base" hangingPunct="1">
              <a:spcBef>
                <a:spcPct val="0"/>
              </a:spcBef>
              <a:spcAft>
                <a:spcPct val="0"/>
              </a:spcAft>
              <a:defRPr sz="4400">
                <a:solidFill>
                  <a:srgbClr val="005481"/>
                </a:solidFill>
                <a:latin typeface="Arial" charset="0"/>
                <a:ea typeface="Arial" charset="0"/>
                <a:cs typeface="Arial" charset="0"/>
              </a:defRPr>
            </a:lvl8pPr>
            <a:lvl9pPr marL="1828800" algn="l" defTabSz="457200" rtl="0" eaLnBrk="1" fontAlgn="base" hangingPunct="1">
              <a:spcBef>
                <a:spcPct val="0"/>
              </a:spcBef>
              <a:spcAft>
                <a:spcPct val="0"/>
              </a:spcAft>
              <a:defRPr sz="4400">
                <a:solidFill>
                  <a:srgbClr val="005481"/>
                </a:solidFill>
                <a:latin typeface="Arial" charset="0"/>
                <a:ea typeface="Arial" charset="0"/>
                <a:cs typeface="Arial" charset="0"/>
              </a:defRPr>
            </a:lvl9pPr>
          </a:lstStyle>
          <a:p>
            <a:r>
              <a:rPr lang="en-US" sz="3600"/>
              <a:t>Click to edit Master title style</a:t>
            </a:r>
          </a:p>
        </p:txBody>
      </p:sp>
    </p:spTree>
    <p:extLst>
      <p:ext uri="{BB962C8B-B14F-4D97-AF65-F5344CB8AC3E}">
        <p14:creationId xmlns:p14="http://schemas.microsoft.com/office/powerpoint/2010/main" val="1110955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D93"/>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C28E3C7-5DF5-4E83-9A70-5297583DB049}" type="slidenum">
              <a:rPr lang="en-US" altLang="en-US"/>
              <a:pPr>
                <a:defRPr/>
              </a:pPr>
              <a:t>‹#›</a:t>
            </a:fld>
            <a:endParaRPr lang="en-US" altLang="en-US"/>
          </a:p>
        </p:txBody>
      </p:sp>
    </p:spTree>
    <p:extLst>
      <p:ext uri="{BB962C8B-B14F-4D97-AF65-F5344CB8AC3E}">
        <p14:creationId xmlns:p14="http://schemas.microsoft.com/office/powerpoint/2010/main" val="2448393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5D93"/>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B641949-D2EE-4C0E-AED8-771D2881F736}" type="slidenum">
              <a:rPr lang="en-US" altLang="en-US"/>
              <a:pPr>
                <a:defRPr/>
              </a:pPr>
              <a:t>‹#›</a:t>
            </a:fld>
            <a:endParaRPr lang="en-US" altLang="en-US"/>
          </a:p>
        </p:txBody>
      </p:sp>
    </p:spTree>
    <p:extLst>
      <p:ext uri="{BB962C8B-B14F-4D97-AF65-F5344CB8AC3E}">
        <p14:creationId xmlns:p14="http://schemas.microsoft.com/office/powerpoint/2010/main" val="1072820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D93"/>
                </a:solidFill>
              </a:defRPr>
            </a:lvl1pPr>
          </a:lstStyle>
          <a:p>
            <a:r>
              <a:rPr lang="en-US"/>
              <a:t>Click to edit Master title style</a:t>
            </a:r>
          </a:p>
        </p:txBody>
      </p:sp>
      <p:sp>
        <p:nvSpPr>
          <p:cNvPr id="3" name="Content Placeholder 2"/>
          <p:cNvSpPr>
            <a:spLocks noGrp="1"/>
          </p:cNvSpPr>
          <p:nvPr>
            <p:ph sz="half" idx="1"/>
          </p:nvPr>
        </p:nvSpPr>
        <p:spPr>
          <a:xfrm>
            <a:off x="609600" y="1600200"/>
            <a:ext cx="5384800" cy="3995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995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B18C4256-736D-4241-98E9-16314A69088F}" type="slidenum">
              <a:rPr lang="en-US" altLang="en-US"/>
              <a:pPr>
                <a:defRPr/>
              </a:pPr>
              <a:t>‹#›</a:t>
            </a:fld>
            <a:endParaRPr lang="en-US" altLang="en-US"/>
          </a:p>
        </p:txBody>
      </p:sp>
    </p:spTree>
    <p:extLst>
      <p:ext uri="{BB962C8B-B14F-4D97-AF65-F5344CB8AC3E}">
        <p14:creationId xmlns:p14="http://schemas.microsoft.com/office/powerpoint/2010/main" val="2956584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D93"/>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0D76B7B1-13AA-467C-A0BA-24AD631E7753}" type="slidenum">
              <a:rPr lang="en-US" altLang="en-US"/>
              <a:pPr>
                <a:defRPr/>
              </a:pPr>
              <a:t>‹#›</a:t>
            </a:fld>
            <a:endParaRPr lang="en-US" altLang="en-US"/>
          </a:p>
        </p:txBody>
      </p:sp>
    </p:spTree>
    <p:extLst>
      <p:ext uri="{BB962C8B-B14F-4D97-AF65-F5344CB8AC3E}">
        <p14:creationId xmlns:p14="http://schemas.microsoft.com/office/powerpoint/2010/main" val="1137643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D93"/>
                </a:solidFill>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2568DB01-CC8C-4C53-A325-2B5764129599}" type="slidenum">
              <a:rPr lang="en-US" altLang="en-US"/>
              <a:pPr>
                <a:defRPr/>
              </a:pPr>
              <a:t>‹#›</a:t>
            </a:fld>
            <a:endParaRPr lang="en-US" altLang="en-US"/>
          </a:p>
        </p:txBody>
      </p:sp>
    </p:spTree>
    <p:extLst>
      <p:ext uri="{BB962C8B-B14F-4D97-AF65-F5344CB8AC3E}">
        <p14:creationId xmlns:p14="http://schemas.microsoft.com/office/powerpoint/2010/main" val="604236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25EACFB-78D3-48BB-8604-A0E58FA6E5EC}" type="slidenum">
              <a:rPr lang="en-US" altLang="en-US"/>
              <a:pPr>
                <a:defRPr/>
              </a:pPr>
              <a:t>‹#›</a:t>
            </a:fld>
            <a:endParaRPr lang="en-US" altLang="en-US"/>
          </a:p>
        </p:txBody>
      </p:sp>
    </p:spTree>
    <p:extLst>
      <p:ext uri="{BB962C8B-B14F-4D97-AF65-F5344CB8AC3E}">
        <p14:creationId xmlns:p14="http://schemas.microsoft.com/office/powerpoint/2010/main" val="3185539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005D93"/>
                </a:solidFill>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E647A74-C46A-424C-84B8-145C0247F1DA}" type="slidenum">
              <a:rPr lang="en-US" altLang="en-US"/>
              <a:pPr>
                <a:defRPr/>
              </a:pPr>
              <a:t>‹#›</a:t>
            </a:fld>
            <a:endParaRPr lang="en-US" altLang="en-US"/>
          </a:p>
        </p:txBody>
      </p:sp>
    </p:spTree>
    <p:extLst>
      <p:ext uri="{BB962C8B-B14F-4D97-AF65-F5344CB8AC3E}">
        <p14:creationId xmlns:p14="http://schemas.microsoft.com/office/powerpoint/2010/main" val="146798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D93"/>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AB80C5D6-B7CC-47CA-9093-0242F7B675F0}" type="slidenum">
              <a:rPr lang="en-US" altLang="en-US"/>
              <a:pPr>
                <a:defRPr/>
              </a:pPr>
              <a:t>‹#›</a:t>
            </a:fld>
            <a:endParaRPr lang="en-US" altLang="en-US"/>
          </a:p>
        </p:txBody>
      </p:sp>
    </p:spTree>
    <p:extLst>
      <p:ext uri="{BB962C8B-B14F-4D97-AF65-F5344CB8AC3E}">
        <p14:creationId xmlns:p14="http://schemas.microsoft.com/office/powerpoint/2010/main" val="3237418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F71A131-01E7-46B0-A2F2-06500470F7F2}" type="slidenum">
              <a:rPr lang="en-US" altLang="en-US"/>
              <a:pPr>
                <a:defRPr/>
              </a:pPr>
              <a:t>‹#›</a:t>
            </a:fld>
            <a:endParaRPr lang="en-US" altLang="en-US"/>
          </a:p>
        </p:txBody>
      </p:sp>
    </p:spTree>
    <p:extLst>
      <p:ext uri="{BB962C8B-B14F-4D97-AF65-F5344CB8AC3E}">
        <p14:creationId xmlns:p14="http://schemas.microsoft.com/office/powerpoint/2010/main" val="1556740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D93"/>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2C995BD4-CCFD-4170-A2C1-A26C1E29BB6F}" type="slidenum">
              <a:rPr lang="en-US" altLang="en-US"/>
              <a:pPr>
                <a:defRPr/>
              </a:pPr>
              <a:t>‹#›</a:t>
            </a:fld>
            <a:endParaRPr lang="en-US" altLang="en-US"/>
          </a:p>
        </p:txBody>
      </p:sp>
    </p:spTree>
    <p:extLst>
      <p:ext uri="{BB962C8B-B14F-4D97-AF65-F5344CB8AC3E}">
        <p14:creationId xmlns:p14="http://schemas.microsoft.com/office/powerpoint/2010/main" val="169103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321300"/>
          </a:xfrm>
        </p:spPr>
        <p:txBody>
          <a:bodyPr vert="eaVert"/>
          <a:lstStyle>
            <a:lvl1pPr>
              <a:defRPr>
                <a:solidFill>
                  <a:srgbClr val="005D93"/>
                </a:solidFill>
              </a:defRPr>
            </a:lvl1pPr>
          </a:lstStyle>
          <a:p>
            <a:r>
              <a:rPr lang="en-US"/>
              <a:t>Click to edit Master title style</a:t>
            </a:r>
          </a:p>
        </p:txBody>
      </p:sp>
      <p:sp>
        <p:nvSpPr>
          <p:cNvPr id="3" name="Vertical Text Placeholder 2"/>
          <p:cNvSpPr>
            <a:spLocks noGrp="1"/>
          </p:cNvSpPr>
          <p:nvPr>
            <p:ph type="body" orient="vert" idx="1"/>
          </p:nvPr>
        </p:nvSpPr>
        <p:spPr>
          <a:xfrm>
            <a:off x="609600" y="274638"/>
            <a:ext cx="8026400" cy="532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7AE30D85-A8DD-4712-9B89-7A0A6A9F93CC}" type="slidenum">
              <a:rPr lang="en-US" altLang="en-US"/>
              <a:pPr>
                <a:defRPr/>
              </a:pPr>
              <a:t>‹#›</a:t>
            </a:fld>
            <a:endParaRPr lang="en-US" altLang="en-US"/>
          </a:p>
        </p:txBody>
      </p:sp>
    </p:spTree>
    <p:extLst>
      <p:ext uri="{BB962C8B-B14F-4D97-AF65-F5344CB8AC3E}">
        <p14:creationId xmlns:p14="http://schemas.microsoft.com/office/powerpoint/2010/main" val="235228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hlinkClick r:id="rId2"/>
          </p:cNvPr>
          <p:cNvSpPr/>
          <p:nvPr userDrawn="1"/>
        </p:nvSpPr>
        <p:spPr>
          <a:xfrm>
            <a:off x="5116407" y="2642651"/>
            <a:ext cx="6521616" cy="4593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hlinkClick r:id="rId3"/>
          </p:cNvPr>
          <p:cNvSpPr/>
          <p:nvPr userDrawn="1"/>
        </p:nvSpPr>
        <p:spPr>
          <a:xfrm>
            <a:off x="6004197" y="3151616"/>
            <a:ext cx="2318971" cy="45933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hlinkClick r:id="rId4"/>
          </p:cNvPr>
          <p:cNvSpPr/>
          <p:nvPr userDrawn="1"/>
        </p:nvSpPr>
        <p:spPr>
          <a:xfrm>
            <a:off x="6891986" y="3740125"/>
            <a:ext cx="2476081" cy="436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hlinkClick r:id="rId5"/>
          </p:cNvPr>
          <p:cNvSpPr/>
          <p:nvPr userDrawn="1"/>
        </p:nvSpPr>
        <p:spPr>
          <a:xfrm>
            <a:off x="6004198" y="4328635"/>
            <a:ext cx="2476081" cy="436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hlinkClick r:id="rId6"/>
          </p:cNvPr>
          <p:cNvSpPr/>
          <p:nvPr userDrawn="1"/>
        </p:nvSpPr>
        <p:spPr>
          <a:xfrm>
            <a:off x="5116408" y="4814509"/>
            <a:ext cx="2476081" cy="436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hlinkClick r:id="rId7"/>
          </p:cNvPr>
          <p:cNvSpPr/>
          <p:nvPr userDrawn="1"/>
        </p:nvSpPr>
        <p:spPr>
          <a:xfrm>
            <a:off x="8945756" y="3151615"/>
            <a:ext cx="1431181" cy="436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36635"/>
          </a:xfrm>
          <a:prstGeom prst="rect">
            <a:avLst/>
          </a:prstGeom>
        </p:spPr>
      </p:pic>
    </p:spTree>
    <p:extLst>
      <p:ext uri="{BB962C8B-B14F-4D97-AF65-F5344CB8AC3E}">
        <p14:creationId xmlns:p14="http://schemas.microsoft.com/office/powerpoint/2010/main" val="86525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5D93"/>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65968158-D72D-4833-A2EA-69A2854E22F4}" type="slidenum">
              <a:rPr lang="en-US" altLang="en-US"/>
              <a:pPr>
                <a:defRPr/>
              </a:pPr>
              <a:t>‹#›</a:t>
            </a:fld>
            <a:endParaRPr lang="en-US" altLang="en-US"/>
          </a:p>
        </p:txBody>
      </p:sp>
    </p:spTree>
    <p:extLst>
      <p:ext uri="{BB962C8B-B14F-4D97-AF65-F5344CB8AC3E}">
        <p14:creationId xmlns:p14="http://schemas.microsoft.com/office/powerpoint/2010/main" val="200769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D93"/>
                </a:solidFill>
              </a:defRPr>
            </a:lvl1pPr>
          </a:lstStyle>
          <a:p>
            <a:r>
              <a:rPr lang="en-US"/>
              <a:t>Click to edit Master title style</a:t>
            </a:r>
          </a:p>
        </p:txBody>
      </p:sp>
      <p:sp>
        <p:nvSpPr>
          <p:cNvPr id="3" name="Content Placeholder 2"/>
          <p:cNvSpPr>
            <a:spLocks noGrp="1"/>
          </p:cNvSpPr>
          <p:nvPr>
            <p:ph sz="half" idx="1"/>
          </p:nvPr>
        </p:nvSpPr>
        <p:spPr>
          <a:xfrm>
            <a:off x="609600" y="1600200"/>
            <a:ext cx="5384800" cy="3995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995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57B3ADC8-2651-4BAE-85C9-A6F6730E7F9C}" type="slidenum">
              <a:rPr lang="en-US" altLang="en-US"/>
              <a:pPr>
                <a:defRPr/>
              </a:pPr>
              <a:t>‹#›</a:t>
            </a:fld>
            <a:endParaRPr lang="en-US" altLang="en-US"/>
          </a:p>
        </p:txBody>
      </p:sp>
    </p:spTree>
    <p:extLst>
      <p:ext uri="{BB962C8B-B14F-4D97-AF65-F5344CB8AC3E}">
        <p14:creationId xmlns:p14="http://schemas.microsoft.com/office/powerpoint/2010/main" val="18799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D93"/>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F2F80468-8674-42D8-BEE0-9E868A5CAB9F}" type="slidenum">
              <a:rPr lang="en-US" altLang="en-US"/>
              <a:pPr>
                <a:defRPr/>
              </a:pPr>
              <a:t>‹#›</a:t>
            </a:fld>
            <a:endParaRPr lang="en-US" altLang="en-US"/>
          </a:p>
        </p:txBody>
      </p:sp>
    </p:spTree>
    <p:extLst>
      <p:ext uri="{BB962C8B-B14F-4D97-AF65-F5344CB8AC3E}">
        <p14:creationId xmlns:p14="http://schemas.microsoft.com/office/powerpoint/2010/main" val="422399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D93"/>
                </a:solidFill>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6F16A554-802D-44EF-A0B7-3D2F7247E6B6}" type="slidenum">
              <a:rPr lang="en-US" altLang="en-US"/>
              <a:pPr>
                <a:defRPr/>
              </a:pPr>
              <a:t>‹#›</a:t>
            </a:fld>
            <a:endParaRPr lang="en-US" altLang="en-US"/>
          </a:p>
        </p:txBody>
      </p:sp>
    </p:spTree>
    <p:extLst>
      <p:ext uri="{BB962C8B-B14F-4D97-AF65-F5344CB8AC3E}">
        <p14:creationId xmlns:p14="http://schemas.microsoft.com/office/powerpoint/2010/main" val="147879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97154FA-269E-4B1A-8087-CDE491D44F4F}" type="slidenum">
              <a:rPr lang="en-US" altLang="en-US"/>
              <a:pPr>
                <a:defRPr/>
              </a:pPr>
              <a:t>‹#›</a:t>
            </a:fld>
            <a:endParaRPr lang="en-US" altLang="en-US"/>
          </a:p>
        </p:txBody>
      </p:sp>
    </p:spTree>
    <p:extLst>
      <p:ext uri="{BB962C8B-B14F-4D97-AF65-F5344CB8AC3E}">
        <p14:creationId xmlns:p14="http://schemas.microsoft.com/office/powerpoint/2010/main" val="257753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63BB3F8-A6B3-4EBB-80F7-578DB7AC40C7}" type="slidenum">
              <a:rPr lang="en-US" altLang="en-US"/>
              <a:pPr>
                <a:defRPr/>
              </a:pPr>
              <a:t>‹#›</a:t>
            </a:fld>
            <a:endParaRPr lang="en-US" altLang="en-US"/>
          </a:p>
        </p:txBody>
      </p:sp>
    </p:spTree>
    <p:extLst>
      <p:ext uri="{BB962C8B-B14F-4D97-AF65-F5344CB8AC3E}">
        <p14:creationId xmlns:p14="http://schemas.microsoft.com/office/powerpoint/2010/main" val="349470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E579CBA-240D-46B4-9AA8-774033AB4913}" type="slidenum">
              <a:rPr lang="en-US" altLang="en-US"/>
              <a:pPr>
                <a:defRPr/>
              </a:pPr>
              <a:t>‹#›</a:t>
            </a:fld>
            <a:endParaRPr lang="en-US" altLang="en-US"/>
          </a:p>
        </p:txBody>
      </p:sp>
    </p:spTree>
    <p:extLst>
      <p:ext uri="{BB962C8B-B14F-4D97-AF65-F5344CB8AC3E}">
        <p14:creationId xmlns:p14="http://schemas.microsoft.com/office/powerpoint/2010/main" val="324230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 y="6029664"/>
            <a:ext cx="12178436" cy="828336"/>
          </a:xfrm>
          <a:prstGeom prst="rect">
            <a:avLst/>
          </a:prstGeom>
        </p:spPr>
      </p:pic>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600200"/>
            <a:ext cx="10972800" cy="399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Slide Number Placeholder 5"/>
          <p:cNvSpPr>
            <a:spLocks noGrp="1"/>
          </p:cNvSpPr>
          <p:nvPr>
            <p:ph type="sldNum" sz="quarter" idx="4"/>
          </p:nvPr>
        </p:nvSpPr>
        <p:spPr>
          <a:xfrm>
            <a:off x="609600" y="6280151"/>
            <a:ext cx="28448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smtClean="0">
                <a:solidFill>
                  <a:schemeClr val="bg1"/>
                </a:solidFill>
              </a:defRPr>
            </a:lvl1pPr>
          </a:lstStyle>
          <a:p>
            <a:pPr>
              <a:defRPr/>
            </a:pPr>
            <a:fld id="{7D47399C-D09D-4533-B04D-4B8F03F063BC}"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6"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dt="0"/>
  <p:txStyles>
    <p:titleStyle>
      <a:lvl1pPr algn="l" defTabSz="457200" rtl="0" eaLnBrk="0" fontAlgn="base" hangingPunct="0">
        <a:spcBef>
          <a:spcPct val="0"/>
        </a:spcBef>
        <a:spcAft>
          <a:spcPct val="0"/>
        </a:spcAft>
        <a:defRPr sz="4400">
          <a:solidFill>
            <a:srgbClr val="005481"/>
          </a:solidFill>
          <a:latin typeface="+mj-lt"/>
          <a:ea typeface="ＭＳ Ｐゴシック" charset="0"/>
          <a:cs typeface="+mj-cs"/>
        </a:defRPr>
      </a:lvl1pPr>
      <a:lvl2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2pPr>
      <a:lvl3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3pPr>
      <a:lvl4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4pPr>
      <a:lvl5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4400">
          <a:solidFill>
            <a:srgbClr val="005481"/>
          </a:solidFill>
          <a:latin typeface="Arial" charset="0"/>
          <a:ea typeface="Arial" charset="0"/>
          <a:cs typeface="Arial" charset="0"/>
        </a:defRPr>
      </a:lvl6pPr>
      <a:lvl7pPr marL="914400" algn="l" defTabSz="457200" rtl="0" eaLnBrk="1" fontAlgn="base" hangingPunct="1">
        <a:spcBef>
          <a:spcPct val="0"/>
        </a:spcBef>
        <a:spcAft>
          <a:spcPct val="0"/>
        </a:spcAft>
        <a:defRPr sz="4400">
          <a:solidFill>
            <a:srgbClr val="005481"/>
          </a:solidFill>
          <a:latin typeface="Arial" charset="0"/>
          <a:ea typeface="Arial" charset="0"/>
          <a:cs typeface="Arial" charset="0"/>
        </a:defRPr>
      </a:lvl7pPr>
      <a:lvl8pPr marL="1371600" algn="l" defTabSz="457200" rtl="0" eaLnBrk="1" fontAlgn="base" hangingPunct="1">
        <a:spcBef>
          <a:spcPct val="0"/>
        </a:spcBef>
        <a:spcAft>
          <a:spcPct val="0"/>
        </a:spcAft>
        <a:defRPr sz="4400">
          <a:solidFill>
            <a:srgbClr val="005481"/>
          </a:solidFill>
          <a:latin typeface="Arial" charset="0"/>
          <a:ea typeface="Arial" charset="0"/>
          <a:cs typeface="Arial" charset="0"/>
        </a:defRPr>
      </a:lvl8pPr>
      <a:lvl9pPr marL="1828800" algn="l" defTabSz="457200" rtl="0" eaLnBrk="1" fontAlgn="base" hangingPunct="1">
        <a:spcBef>
          <a:spcPct val="0"/>
        </a:spcBef>
        <a:spcAft>
          <a:spcPct val="0"/>
        </a:spcAft>
        <a:defRPr sz="4400">
          <a:solidFill>
            <a:srgbClr val="005481"/>
          </a:solidFill>
          <a:latin typeface="Arial" charset="0"/>
          <a:ea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ＭＳ Ｐゴシック" charset="0"/>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ea typeface="+mn-ea"/>
          <a:cs typeface="+mn-cs"/>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ea typeface="+mn-ea"/>
          <a:cs typeface="+mn-cs"/>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ea typeface="+mn-ea"/>
          <a:cs typeface="+mn-cs"/>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312" y="6029664"/>
            <a:ext cx="12178442" cy="828336"/>
          </a:xfrm>
          <a:prstGeom prst="rect">
            <a:avLst/>
          </a:prstGeom>
        </p:spPr>
      </p:pic>
      <p:sp>
        <p:nvSpPr>
          <p:cNvPr id="2051"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609600" y="1600200"/>
            <a:ext cx="10972800" cy="399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Slide Number Placeholder 5"/>
          <p:cNvSpPr>
            <a:spLocks noGrp="1"/>
          </p:cNvSpPr>
          <p:nvPr>
            <p:ph type="sldNum" sz="quarter" idx="4"/>
          </p:nvPr>
        </p:nvSpPr>
        <p:spPr>
          <a:xfrm>
            <a:off x="609600" y="6280151"/>
            <a:ext cx="28448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smtClean="0">
                <a:solidFill>
                  <a:srgbClr val="FFFFFF"/>
                </a:solidFill>
              </a:defRPr>
            </a:lvl1pPr>
          </a:lstStyle>
          <a:p>
            <a:pPr>
              <a:defRPr/>
            </a:pPr>
            <a:fld id="{CCEE7018-BA16-40DC-856D-1EA70B223F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7"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8" r:id="rId12"/>
  </p:sldLayoutIdLst>
  <p:hf hdr="0" ftr="0" dt="0"/>
  <p:txStyles>
    <p:titleStyle>
      <a:lvl1pPr algn="l" defTabSz="457200" rtl="0" eaLnBrk="0" fontAlgn="base" hangingPunct="0">
        <a:spcBef>
          <a:spcPct val="0"/>
        </a:spcBef>
        <a:spcAft>
          <a:spcPct val="0"/>
        </a:spcAft>
        <a:defRPr sz="4400">
          <a:solidFill>
            <a:srgbClr val="005481"/>
          </a:solidFill>
          <a:latin typeface="+mj-lt"/>
          <a:ea typeface="ＭＳ Ｐゴシック" charset="0"/>
          <a:cs typeface="+mj-cs"/>
        </a:defRPr>
      </a:lvl1pPr>
      <a:lvl2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2pPr>
      <a:lvl3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3pPr>
      <a:lvl4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4pPr>
      <a:lvl5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4400">
          <a:solidFill>
            <a:srgbClr val="005481"/>
          </a:solidFill>
          <a:latin typeface="Arial" charset="0"/>
          <a:ea typeface="Arial" charset="0"/>
          <a:cs typeface="Arial" charset="0"/>
        </a:defRPr>
      </a:lvl6pPr>
      <a:lvl7pPr marL="914400" algn="l" defTabSz="457200" rtl="0" eaLnBrk="1" fontAlgn="base" hangingPunct="1">
        <a:spcBef>
          <a:spcPct val="0"/>
        </a:spcBef>
        <a:spcAft>
          <a:spcPct val="0"/>
        </a:spcAft>
        <a:defRPr sz="4400">
          <a:solidFill>
            <a:srgbClr val="005481"/>
          </a:solidFill>
          <a:latin typeface="Arial" charset="0"/>
          <a:ea typeface="Arial" charset="0"/>
          <a:cs typeface="Arial" charset="0"/>
        </a:defRPr>
      </a:lvl7pPr>
      <a:lvl8pPr marL="1371600" algn="l" defTabSz="457200" rtl="0" eaLnBrk="1" fontAlgn="base" hangingPunct="1">
        <a:spcBef>
          <a:spcPct val="0"/>
        </a:spcBef>
        <a:spcAft>
          <a:spcPct val="0"/>
        </a:spcAft>
        <a:defRPr sz="4400">
          <a:solidFill>
            <a:srgbClr val="005481"/>
          </a:solidFill>
          <a:latin typeface="Arial" charset="0"/>
          <a:ea typeface="Arial" charset="0"/>
          <a:cs typeface="Arial" charset="0"/>
        </a:defRPr>
      </a:lvl8pPr>
      <a:lvl9pPr marL="1828800" algn="l" defTabSz="457200" rtl="0" eaLnBrk="1" fontAlgn="base" hangingPunct="1">
        <a:spcBef>
          <a:spcPct val="0"/>
        </a:spcBef>
        <a:spcAft>
          <a:spcPct val="0"/>
        </a:spcAft>
        <a:defRPr sz="4400">
          <a:solidFill>
            <a:srgbClr val="005481"/>
          </a:solidFill>
          <a:latin typeface="Arial" charset="0"/>
          <a:ea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ＭＳ Ｐゴシック" charset="0"/>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ea typeface="+mn-ea"/>
          <a:cs typeface="+mn-cs"/>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ea typeface="+mn-ea"/>
          <a:cs typeface="+mn-cs"/>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ea typeface="+mn-ea"/>
          <a:cs typeface="+mn-cs"/>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hyperlink" Target="https://nap.edu.au/resources-new/publication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ap.edu.au/online-assessment/public-demonstration-site" TargetMode="External"/><Relationship Id="rId2" Type="http://schemas.openxmlformats.org/officeDocument/2006/relationships/hyperlink" Target="https://nap.edu.au/online-assessment/FAQs" TargetMode="External"/><Relationship Id="rId1" Type="http://schemas.openxmlformats.org/officeDocument/2006/relationships/slideLayout" Target="../slideLayouts/slideLayout2.xml"/><Relationship Id="rId6" Type="http://schemas.openxmlformats.org/officeDocument/2006/relationships/hyperlink" Target="https://nap.edu.au/naplan/parent-carer-support" TargetMode="External"/><Relationship Id="rId5" Type="http://schemas.openxmlformats.org/officeDocument/2006/relationships/hyperlink" Target="https://nap.edu.au/online-assessment/technical-requirements" TargetMode="External"/><Relationship Id="rId4" Type="http://schemas.openxmlformats.org/officeDocument/2006/relationships/hyperlink" Target="https://nap.edu.au/naplan/school-support/adjustments-for-students-with-disabilit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ap.edu.au/online-assessment/public-demonstration-site" TargetMode="External"/><Relationship Id="rId2" Type="http://schemas.openxmlformats.org/officeDocument/2006/relationships/hyperlink" Target="http://www.nap.edu.au/docs/default-source/default-document-library/guide-for-schools-to-assist-students-with-disability-to-access-naplan-online-2019-today.pdf?sfvrsn=8" TargetMode="External"/><Relationship Id="rId1" Type="http://schemas.openxmlformats.org/officeDocument/2006/relationships/slideLayout" Target="../slideLayouts/slideLayout4.xml"/><Relationship Id="rId4" Type="http://schemas.openxmlformats.org/officeDocument/2006/relationships/hyperlink" Target="https://www.nap.edu.au/online-assessment"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nap.edu.au/online-assessment"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jpg"/><Relationship Id="rId7" Type="http://schemas.openxmlformats.org/officeDocument/2006/relationships/hyperlink" Target="http://www.youtube.com/watch?v=oGFseJAM3Ew"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www.nap.edu.au/online-assessment/public-demonstration-site" TargetMode="External"/><Relationship Id="rId5" Type="http://schemas.openxmlformats.org/officeDocument/2006/relationships/hyperlink" Target="https://nap.edu.au/naplan/parent-carer-support" TargetMode="External"/><Relationship Id="rId4" Type="http://schemas.openxmlformats.org/officeDocument/2006/relationships/hyperlink" Target="https://nap.edu.au/online-assessment/key-features/keyboard-shortcuts" TargetMode="External"/><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hyperlink" Target="https://nap.edu.au/resources-new/publicatio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hyperlink" Target="https://nap.edu.au/resources-new/public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85175" y="2176043"/>
            <a:ext cx="10623623" cy="885118"/>
          </a:xfrm>
        </p:spPr>
        <p:txBody>
          <a:bodyPr/>
          <a:lstStyle/>
          <a:p>
            <a:r>
              <a:rPr lang="en-US" altLang="en-US">
                <a:ea typeface="ＭＳ Ｐゴシック"/>
              </a:rPr>
              <a:t>NAPLAN Online 2019</a:t>
            </a:r>
            <a:br>
              <a:rPr lang="en-US" altLang="en-US">
                <a:ea typeface="ＭＳ Ｐゴシック" pitchFamily="34" charset="-128"/>
              </a:rPr>
            </a:br>
            <a:r>
              <a:rPr lang="en-US" altLang="en-US">
                <a:ea typeface="ＭＳ Ｐゴシック"/>
              </a:rPr>
              <a:t>information resources</a:t>
            </a:r>
            <a:br>
              <a:rPr lang="en-US" altLang="en-US">
                <a:ea typeface="ＭＳ Ｐゴシック"/>
              </a:rPr>
            </a:br>
            <a:r>
              <a:rPr lang="en-US" altLang="en-US">
                <a:ea typeface="ＭＳ Ｐゴシック"/>
              </a:rPr>
              <a:t>for schools</a:t>
            </a:r>
            <a:endParaRPr lang="en-US">
              <a:ea typeface="ＭＳ Ｐゴシック"/>
            </a:endParaRPr>
          </a:p>
        </p:txBody>
      </p:sp>
      <p:sp>
        <p:nvSpPr>
          <p:cNvPr id="6148" name="Slide Number Placeholder 3"/>
          <p:cNvSpPr>
            <a:spLocks noGrp="1"/>
          </p:cNvSpPr>
          <p:nvPr>
            <p:ph type="sldNum" sz="quarter" idx="4294967295"/>
          </p:nvPr>
        </p:nvSpPr>
        <p:spPr bwMode="auto">
          <a:xfrm>
            <a:off x="0" y="6280150"/>
            <a:ext cx="28448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9EE38C2F-5753-4F8B-9770-95AE88D9C3E1}" type="slidenum">
              <a:rPr lang="en-US" altLang="en-US">
                <a:solidFill>
                  <a:schemeClr val="bg1"/>
                </a:solidFill>
                <a:ea typeface="ＭＳ Ｐゴシック" pitchFamily="34" charset="-128"/>
              </a:rPr>
              <a:pPr/>
              <a:t>1</a:t>
            </a:fld>
            <a:endParaRPr lang="en-US" altLang="en-US">
              <a:solidFill>
                <a:schemeClr val="bg1"/>
              </a:solidFill>
              <a:ea typeface="ＭＳ Ｐゴシック" pitchFamily="34" charset="-128"/>
            </a:endParaRPr>
          </a:p>
        </p:txBody>
      </p:sp>
      <p:sp>
        <p:nvSpPr>
          <p:cNvPr id="9" name="Title 1"/>
          <p:cNvSpPr txBox="1">
            <a:spLocks/>
          </p:cNvSpPr>
          <p:nvPr/>
        </p:nvSpPr>
        <p:spPr bwMode="auto">
          <a:xfrm>
            <a:off x="8455078" y="3429000"/>
            <a:ext cx="3253720" cy="416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AU" altLang="en-US" sz="1575">
                <a:solidFill>
                  <a:schemeClr val="bg1"/>
                </a:solidFill>
                <a:ea typeface="ＭＳ Ｐゴシック" pitchFamily="34" charset="-128"/>
              </a:rPr>
              <a:t>14–24 May</a:t>
            </a:r>
          </a:p>
        </p:txBody>
      </p:sp>
    </p:spTree>
    <p:extLst>
      <p:ext uri="{BB962C8B-B14F-4D97-AF65-F5344CB8AC3E}">
        <p14:creationId xmlns:p14="http://schemas.microsoft.com/office/powerpoint/2010/main" val="306986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BB30-BEAF-4FE1-9919-94BD9E4CC42B}"/>
              </a:ext>
            </a:extLst>
          </p:cNvPr>
          <p:cNvSpPr>
            <a:spLocks noGrp="1"/>
          </p:cNvSpPr>
          <p:nvPr>
            <p:ph type="title"/>
          </p:nvPr>
        </p:nvSpPr>
        <p:spPr/>
        <p:txBody>
          <a:bodyPr/>
          <a:lstStyle/>
          <a:p>
            <a:r>
              <a:rPr lang="en-US"/>
              <a:t>Infographics</a:t>
            </a:r>
            <a:endParaRPr lang="en-AU"/>
          </a:p>
        </p:txBody>
      </p:sp>
      <p:pic>
        <p:nvPicPr>
          <p:cNvPr id="7" name="Content Placeholder 6">
            <a:extLst>
              <a:ext uri="{FF2B5EF4-FFF2-40B4-BE49-F238E27FC236}">
                <a16:creationId xmlns:a16="http://schemas.microsoft.com/office/drawing/2014/main" id="{77017EB2-57D0-43C4-8A8C-699E05B1A9BD}"/>
              </a:ext>
            </a:extLst>
          </p:cNvPr>
          <p:cNvPicPr>
            <a:picLocks noGrp="1" noChangeAspect="1"/>
          </p:cNvPicPr>
          <p:nvPr>
            <p:ph sz="half" idx="1"/>
          </p:nvPr>
        </p:nvPicPr>
        <p:blipFill>
          <a:blip r:embed="rId2"/>
          <a:stretch>
            <a:fillRect/>
          </a:stretch>
        </p:blipFill>
        <p:spPr>
          <a:xfrm>
            <a:off x="609600" y="1884698"/>
            <a:ext cx="5179553" cy="3661714"/>
          </a:xfrm>
        </p:spPr>
      </p:pic>
      <p:pic>
        <p:nvPicPr>
          <p:cNvPr id="9" name="Content Placeholder 8">
            <a:extLst>
              <a:ext uri="{FF2B5EF4-FFF2-40B4-BE49-F238E27FC236}">
                <a16:creationId xmlns:a16="http://schemas.microsoft.com/office/drawing/2014/main" id="{E8E7FBD2-6164-441F-81D7-913EE6591501}"/>
              </a:ext>
            </a:extLst>
          </p:cNvPr>
          <p:cNvPicPr>
            <a:picLocks noGrp="1" noChangeAspect="1"/>
          </p:cNvPicPr>
          <p:nvPr>
            <p:ph sz="half" idx="2"/>
          </p:nvPr>
        </p:nvPicPr>
        <p:blipFill>
          <a:blip r:embed="rId3"/>
          <a:stretch>
            <a:fillRect/>
          </a:stretch>
        </p:blipFill>
        <p:spPr>
          <a:xfrm>
            <a:off x="6402850" y="1818324"/>
            <a:ext cx="5531976" cy="3910862"/>
          </a:xfrm>
        </p:spPr>
      </p:pic>
      <p:sp>
        <p:nvSpPr>
          <p:cNvPr id="5" name="Slide Number Placeholder 4">
            <a:extLst>
              <a:ext uri="{FF2B5EF4-FFF2-40B4-BE49-F238E27FC236}">
                <a16:creationId xmlns:a16="http://schemas.microsoft.com/office/drawing/2014/main" id="{B79970D1-D430-4187-9E61-962AA627FD6E}"/>
              </a:ext>
            </a:extLst>
          </p:cNvPr>
          <p:cNvSpPr>
            <a:spLocks noGrp="1"/>
          </p:cNvSpPr>
          <p:nvPr>
            <p:ph type="sldNum" sz="quarter" idx="10"/>
          </p:nvPr>
        </p:nvSpPr>
        <p:spPr/>
        <p:txBody>
          <a:bodyPr/>
          <a:lstStyle/>
          <a:p>
            <a:pPr>
              <a:defRPr/>
            </a:pPr>
            <a:fld id="{57B3ADC8-2651-4BAE-85C9-A6F6730E7F9C}" type="slidenum">
              <a:rPr lang="en-US" altLang="en-US" smtClean="0"/>
              <a:pPr>
                <a:defRPr/>
              </a:pPr>
              <a:t>10</a:t>
            </a:fld>
            <a:endParaRPr lang="en-US" altLang="en-US"/>
          </a:p>
        </p:txBody>
      </p:sp>
      <p:sp>
        <p:nvSpPr>
          <p:cNvPr id="10" name="TextBox 9">
            <a:extLst>
              <a:ext uri="{FF2B5EF4-FFF2-40B4-BE49-F238E27FC236}">
                <a16:creationId xmlns:a16="http://schemas.microsoft.com/office/drawing/2014/main" id="{78F66269-5026-4372-9A18-696BF0AF442A}"/>
              </a:ext>
            </a:extLst>
          </p:cNvPr>
          <p:cNvSpPr txBox="1"/>
          <p:nvPr/>
        </p:nvSpPr>
        <p:spPr>
          <a:xfrm>
            <a:off x="221095" y="1391646"/>
            <a:ext cx="11851162" cy="369332"/>
          </a:xfrm>
          <a:prstGeom prst="rect">
            <a:avLst/>
          </a:prstGeom>
          <a:noFill/>
        </p:spPr>
        <p:txBody>
          <a:bodyPr wrap="square" rtlCol="0">
            <a:spAutoFit/>
          </a:bodyPr>
          <a:lstStyle/>
          <a:p>
            <a:r>
              <a:rPr lang="en-US"/>
              <a:t>Download all NAPLAN Online infographics from the NAP website at </a:t>
            </a:r>
            <a:r>
              <a:rPr lang="en-US">
                <a:hlinkClick r:id="rId4"/>
              </a:rPr>
              <a:t>nap.edu.au/resources-new/publications</a:t>
            </a:r>
            <a:r>
              <a:rPr lang="en-US"/>
              <a:t>  </a:t>
            </a:r>
            <a:endParaRPr lang="en-AU"/>
          </a:p>
        </p:txBody>
      </p:sp>
    </p:spTree>
    <p:extLst>
      <p:ext uri="{BB962C8B-B14F-4D97-AF65-F5344CB8AC3E}">
        <p14:creationId xmlns:p14="http://schemas.microsoft.com/office/powerpoint/2010/main" val="3562388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27BA-F584-4108-A0AF-B615FB2FF3C5}"/>
              </a:ext>
            </a:extLst>
          </p:cNvPr>
          <p:cNvSpPr>
            <a:spLocks noGrp="1"/>
          </p:cNvSpPr>
          <p:nvPr>
            <p:ph type="title"/>
          </p:nvPr>
        </p:nvSpPr>
        <p:spPr/>
        <p:txBody>
          <a:bodyPr/>
          <a:lstStyle/>
          <a:p>
            <a:r>
              <a:rPr lang="en-US"/>
              <a:t>Quick links</a:t>
            </a:r>
            <a:endParaRPr lang="en-AU"/>
          </a:p>
        </p:txBody>
      </p:sp>
      <p:sp>
        <p:nvSpPr>
          <p:cNvPr id="3" name="Content Placeholder 2">
            <a:extLst>
              <a:ext uri="{FF2B5EF4-FFF2-40B4-BE49-F238E27FC236}">
                <a16:creationId xmlns:a16="http://schemas.microsoft.com/office/drawing/2014/main" id="{557C6F9E-71FD-4AB0-A0A9-29841F4DF421}"/>
              </a:ext>
            </a:extLst>
          </p:cNvPr>
          <p:cNvSpPr>
            <a:spLocks noGrp="1"/>
          </p:cNvSpPr>
          <p:nvPr>
            <p:ph idx="1"/>
          </p:nvPr>
        </p:nvSpPr>
        <p:spPr/>
        <p:txBody>
          <a:bodyPr/>
          <a:lstStyle/>
          <a:p>
            <a:r>
              <a:rPr lang="en-US" sz="2000">
                <a:ea typeface="ＭＳ Ｐゴシック"/>
              </a:rPr>
              <a:t>Up-to-date frequently asked questions and answers about NAPLAN Online: </a:t>
            </a:r>
            <a:r>
              <a:rPr lang="en-US" sz="2000">
                <a:ea typeface="ＭＳ Ｐゴシック"/>
                <a:hlinkClick r:id="rId2"/>
              </a:rPr>
              <a:t>https://nap.edu.au/online-assessment/FAQs</a:t>
            </a:r>
            <a:endParaRPr lang="en-US" sz="2000">
              <a:ea typeface="ＭＳ Ｐゴシック"/>
            </a:endParaRPr>
          </a:p>
          <a:p>
            <a:r>
              <a:rPr lang="en-US" sz="2000">
                <a:ea typeface="ＭＳ Ｐゴシック"/>
              </a:rPr>
              <a:t>Public demonstration site for students to become familiar with the format of the online tests: </a:t>
            </a:r>
            <a:r>
              <a:rPr lang="en-US" sz="2000">
                <a:ea typeface="ＭＳ Ｐゴシック"/>
                <a:hlinkClick r:id="rId3"/>
              </a:rPr>
              <a:t>https://nap.edu.au/online-assessment/public-demonstration-site</a:t>
            </a:r>
            <a:r>
              <a:rPr lang="en-US" sz="2000">
                <a:ea typeface="ＭＳ Ｐゴシック"/>
              </a:rPr>
              <a:t> </a:t>
            </a:r>
            <a:endParaRPr lang="en-US" sz="2000"/>
          </a:p>
          <a:p>
            <a:r>
              <a:rPr lang="en-US" sz="2000">
                <a:ea typeface="ＭＳ Ｐゴシック"/>
              </a:rPr>
              <a:t>Guidance about the support available for students with disability to access the NAPLAN tests:  </a:t>
            </a:r>
            <a:r>
              <a:rPr lang="en-US" sz="2000">
                <a:ea typeface="ＭＳ Ｐゴシック"/>
                <a:hlinkClick r:id="rId4"/>
              </a:rPr>
              <a:t>https://nap.edu.au/naplan/school-support/adjustments-for-students-with-disability</a:t>
            </a:r>
            <a:r>
              <a:rPr lang="en-US" sz="2000">
                <a:ea typeface="ＭＳ Ｐゴシック"/>
              </a:rPr>
              <a:t> </a:t>
            </a:r>
            <a:endParaRPr lang="en-US" sz="2000"/>
          </a:p>
          <a:p>
            <a:r>
              <a:rPr lang="en-US" sz="2000">
                <a:ea typeface="ＭＳ Ｐゴシック"/>
              </a:rPr>
              <a:t>Minimum technical requirements for devices for NAPLAN Online: </a:t>
            </a:r>
            <a:r>
              <a:rPr lang="en-US" sz="2000">
                <a:ea typeface="ＭＳ Ｐゴシック"/>
                <a:hlinkClick r:id="rId5"/>
              </a:rPr>
              <a:t>https://nap.edu.au/online-assessment/technical-requirements</a:t>
            </a:r>
            <a:r>
              <a:rPr lang="en-US" sz="2000">
                <a:ea typeface="ＭＳ Ｐゴシック"/>
              </a:rPr>
              <a:t> </a:t>
            </a:r>
            <a:endParaRPr lang="en-US" sz="2000"/>
          </a:p>
          <a:p>
            <a:r>
              <a:rPr lang="en-US" sz="2000">
                <a:ea typeface="ＭＳ Ｐゴシック"/>
              </a:rPr>
              <a:t>A good page on the NAP website for parents to bookmark: </a:t>
            </a:r>
            <a:r>
              <a:rPr lang="en-US" sz="2000">
                <a:ea typeface="ＭＳ Ｐゴシック"/>
                <a:hlinkClick r:id="rId6"/>
              </a:rPr>
              <a:t>https://nap.edu.au/naplan/parent-carer-support</a:t>
            </a:r>
            <a:r>
              <a:rPr lang="en-US" sz="2000">
                <a:ea typeface="ＭＳ Ｐゴシック"/>
              </a:rPr>
              <a:t> </a:t>
            </a:r>
            <a:endParaRPr lang="en-US" sz="2000"/>
          </a:p>
        </p:txBody>
      </p:sp>
      <p:sp>
        <p:nvSpPr>
          <p:cNvPr id="4" name="Slide Number Placeholder 3">
            <a:extLst>
              <a:ext uri="{FF2B5EF4-FFF2-40B4-BE49-F238E27FC236}">
                <a16:creationId xmlns:a16="http://schemas.microsoft.com/office/drawing/2014/main" id="{4C6A59E5-1CD0-4E6F-B39F-2AFC350D4C12}"/>
              </a:ext>
            </a:extLst>
          </p:cNvPr>
          <p:cNvSpPr>
            <a:spLocks noGrp="1"/>
          </p:cNvSpPr>
          <p:nvPr>
            <p:ph type="sldNum" sz="quarter" idx="10"/>
          </p:nvPr>
        </p:nvSpPr>
        <p:spPr/>
        <p:txBody>
          <a:bodyPr/>
          <a:lstStyle/>
          <a:p>
            <a:pPr>
              <a:defRPr/>
            </a:pPr>
            <a:fld id="{AB80C5D6-B7CC-47CA-9093-0242F7B675F0}" type="slidenum">
              <a:rPr lang="en-US" altLang="en-US" smtClean="0"/>
              <a:pPr>
                <a:defRPr/>
              </a:pPr>
              <a:t>11</a:t>
            </a:fld>
            <a:endParaRPr lang="en-US" altLang="en-US"/>
          </a:p>
        </p:txBody>
      </p:sp>
    </p:spTree>
    <p:extLst>
      <p:ext uri="{BB962C8B-B14F-4D97-AF65-F5344CB8AC3E}">
        <p14:creationId xmlns:p14="http://schemas.microsoft.com/office/powerpoint/2010/main" val="2356433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DB12D-F696-4EF0-98C9-78493A9D84D5}"/>
              </a:ext>
            </a:extLst>
          </p:cNvPr>
          <p:cNvSpPr>
            <a:spLocks noGrp="1"/>
          </p:cNvSpPr>
          <p:nvPr>
            <p:ph type="title"/>
          </p:nvPr>
        </p:nvSpPr>
        <p:spPr/>
        <p:txBody>
          <a:bodyPr/>
          <a:lstStyle/>
          <a:p>
            <a:r>
              <a:rPr lang="en-US"/>
              <a:t>Dear Principal</a:t>
            </a:r>
            <a:endParaRPr lang="en-AU"/>
          </a:p>
        </p:txBody>
      </p:sp>
      <p:sp>
        <p:nvSpPr>
          <p:cNvPr id="3" name="Content Placeholder 2">
            <a:extLst>
              <a:ext uri="{FF2B5EF4-FFF2-40B4-BE49-F238E27FC236}">
                <a16:creationId xmlns:a16="http://schemas.microsoft.com/office/drawing/2014/main" id="{D8725108-E9BB-4863-9090-889A06986E3A}"/>
              </a:ext>
            </a:extLst>
          </p:cNvPr>
          <p:cNvSpPr>
            <a:spLocks noGrp="1"/>
          </p:cNvSpPr>
          <p:nvPr>
            <p:ph idx="1"/>
          </p:nvPr>
        </p:nvSpPr>
        <p:spPr>
          <a:xfrm>
            <a:off x="609599" y="1600200"/>
            <a:ext cx="6433457" cy="4408714"/>
          </a:xfrm>
        </p:spPr>
        <p:txBody>
          <a:bodyPr/>
          <a:lstStyle/>
          <a:p>
            <a:pPr marL="0" indent="0">
              <a:buNone/>
            </a:pPr>
            <a:r>
              <a:rPr lang="en-US" i="1">
                <a:latin typeface="Palatino Linotype" panose="02040502050505030304" pitchFamily="18" charset="0"/>
              </a:rPr>
              <a:t>This year may be the first or second year your school participates in NAPLAN Online. </a:t>
            </a:r>
          </a:p>
          <a:p>
            <a:pPr marL="0" indent="0">
              <a:buNone/>
            </a:pPr>
            <a:r>
              <a:rPr lang="en-US" i="1">
                <a:latin typeface="Palatino Linotype" panose="02040502050505030304" pitchFamily="18" charset="0"/>
              </a:rPr>
              <a:t>The following resources have been prepared for you to use in your newsletter or website publications and correspondence to families about NAPLAN Online.  </a:t>
            </a:r>
          </a:p>
          <a:p>
            <a:endParaRPr lang="en-AU"/>
          </a:p>
        </p:txBody>
      </p:sp>
      <p:sp>
        <p:nvSpPr>
          <p:cNvPr id="4" name="Slide Number Placeholder 3">
            <a:extLst>
              <a:ext uri="{FF2B5EF4-FFF2-40B4-BE49-F238E27FC236}">
                <a16:creationId xmlns:a16="http://schemas.microsoft.com/office/drawing/2014/main" id="{61E174D9-778C-448D-B825-836D215B3EDA}"/>
              </a:ext>
            </a:extLst>
          </p:cNvPr>
          <p:cNvSpPr>
            <a:spLocks noGrp="1"/>
          </p:cNvSpPr>
          <p:nvPr>
            <p:ph type="sldNum" sz="quarter" idx="10"/>
          </p:nvPr>
        </p:nvSpPr>
        <p:spPr/>
        <p:txBody>
          <a:bodyPr/>
          <a:lstStyle/>
          <a:p>
            <a:pPr>
              <a:defRPr/>
            </a:pPr>
            <a:fld id="{AB80C5D6-B7CC-47CA-9093-0242F7B675F0}" type="slidenum">
              <a:rPr lang="en-US" altLang="en-US" smtClean="0"/>
              <a:pPr>
                <a:defRPr/>
              </a:pPr>
              <a:t>2</a:t>
            </a:fld>
            <a:endParaRPr lang="en-US" altLang="en-US"/>
          </a:p>
        </p:txBody>
      </p:sp>
      <p:pic>
        <p:nvPicPr>
          <p:cNvPr id="5" name="Picture 4">
            <a:extLst>
              <a:ext uri="{FF2B5EF4-FFF2-40B4-BE49-F238E27FC236}">
                <a16:creationId xmlns:a16="http://schemas.microsoft.com/office/drawing/2014/main" id="{27AF64EE-EC14-4D03-845C-0D01994CD504}"/>
              </a:ext>
            </a:extLst>
          </p:cNvPr>
          <p:cNvPicPr>
            <a:picLocks noChangeAspect="1"/>
          </p:cNvPicPr>
          <p:nvPr/>
        </p:nvPicPr>
        <p:blipFill>
          <a:blip r:embed="rId2"/>
          <a:stretch>
            <a:fillRect/>
          </a:stretch>
        </p:blipFill>
        <p:spPr>
          <a:xfrm>
            <a:off x="7214190" y="3486466"/>
            <a:ext cx="4598722" cy="2081450"/>
          </a:xfrm>
          <a:prstGeom prst="rect">
            <a:avLst/>
          </a:prstGeom>
        </p:spPr>
      </p:pic>
    </p:spTree>
    <p:extLst>
      <p:ext uri="{BB962C8B-B14F-4D97-AF65-F5344CB8AC3E}">
        <p14:creationId xmlns:p14="http://schemas.microsoft.com/office/powerpoint/2010/main" val="2840142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ＭＳ Ｐゴシック"/>
              </a:rPr>
              <a:t>How can my school get involved?</a:t>
            </a:r>
            <a:endParaRPr lang="en-US"/>
          </a:p>
        </p:txBody>
      </p:sp>
      <p:sp>
        <p:nvSpPr>
          <p:cNvPr id="8" name="Content Placeholder 7">
            <a:extLst>
              <a:ext uri="{FF2B5EF4-FFF2-40B4-BE49-F238E27FC236}">
                <a16:creationId xmlns:a16="http://schemas.microsoft.com/office/drawing/2014/main" id="{8F308716-BBD2-4B27-B461-63C48284EF2B}"/>
              </a:ext>
            </a:extLst>
          </p:cNvPr>
          <p:cNvSpPr>
            <a:spLocks noGrp="1"/>
          </p:cNvSpPr>
          <p:nvPr>
            <p:ph idx="1"/>
          </p:nvPr>
        </p:nvSpPr>
        <p:spPr>
          <a:xfrm>
            <a:off x="609600" y="1600200"/>
            <a:ext cx="10972800" cy="3995738"/>
          </a:xfrm>
        </p:spPr>
        <p:txBody>
          <a:bodyPr/>
          <a:lstStyle/>
          <a:p>
            <a:pPr marL="0" indent="0">
              <a:buNone/>
            </a:pPr>
            <a:r>
              <a:rPr lang="en-US" sz="2800"/>
              <a:t>The following resources may assist your school to provide information to parents about NAPLAN Online. Suggestions to get you started: </a:t>
            </a:r>
          </a:p>
          <a:p>
            <a:pPr lvl="1"/>
            <a:r>
              <a:rPr lang="en-US"/>
              <a:t>print infographics and posters to display in high-traffic zones</a:t>
            </a:r>
          </a:p>
          <a:p>
            <a:pPr lvl="1"/>
            <a:r>
              <a:rPr lang="en-US"/>
              <a:t>post on your social media accounts</a:t>
            </a:r>
          </a:p>
          <a:p>
            <a:pPr lvl="1"/>
            <a:r>
              <a:rPr lang="en-US"/>
              <a:t>publish a news article in your newsletter.</a:t>
            </a:r>
          </a:p>
        </p:txBody>
      </p:sp>
      <p:sp>
        <p:nvSpPr>
          <p:cNvPr id="4" name="Slide Number Placeholder 3"/>
          <p:cNvSpPr>
            <a:spLocks noGrp="1"/>
          </p:cNvSpPr>
          <p:nvPr>
            <p:ph type="sldNum" sz="quarter" idx="10"/>
          </p:nvPr>
        </p:nvSpPr>
        <p:spPr/>
        <p:txBody>
          <a:bodyPr/>
          <a:lstStyle/>
          <a:p>
            <a:fld id="{AB80C5D6-B7CC-47CA-9093-0242F7B675F0}" type="slidenum">
              <a:rPr lang="en-US" altLang="en-US" smtClean="0"/>
              <a:pPr/>
              <a:t>3</a:t>
            </a:fld>
            <a:endParaRPr lang="en-US" altLang="en-US"/>
          </a:p>
        </p:txBody>
      </p:sp>
      <p:pic>
        <p:nvPicPr>
          <p:cNvPr id="5" name="Graphic 4" descr="Paperclip">
            <a:extLst>
              <a:ext uri="{FF2B5EF4-FFF2-40B4-BE49-F238E27FC236}">
                <a16:creationId xmlns:a16="http://schemas.microsoft.com/office/drawing/2014/main" id="{A3456B15-CE3A-4814-AA7F-C7369A05E5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1586" y="3040112"/>
            <a:ext cx="2612231" cy="2612231"/>
          </a:xfrm>
          <a:prstGeom prst="rect">
            <a:avLst/>
          </a:prstGeom>
        </p:spPr>
      </p:pic>
    </p:spTree>
    <p:extLst>
      <p:ext uri="{BB962C8B-B14F-4D97-AF65-F5344CB8AC3E}">
        <p14:creationId xmlns:p14="http://schemas.microsoft.com/office/powerpoint/2010/main" val="807572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780055-C944-437D-8090-57622A7730A4}"/>
              </a:ext>
            </a:extLst>
          </p:cNvPr>
          <p:cNvSpPr>
            <a:spLocks noGrp="1"/>
          </p:cNvSpPr>
          <p:nvPr>
            <p:ph sz="half" idx="1"/>
          </p:nvPr>
        </p:nvSpPr>
        <p:spPr>
          <a:xfrm>
            <a:off x="504825" y="1462195"/>
            <a:ext cx="6162675" cy="4494790"/>
          </a:xfrm>
          <a:solidFill>
            <a:schemeClr val="bg1"/>
          </a:solidFill>
          <a:ln/>
        </p:spPr>
        <p:style>
          <a:lnRef idx="1">
            <a:schemeClr val="accent3"/>
          </a:lnRef>
          <a:fillRef idx="2">
            <a:schemeClr val="accent3"/>
          </a:fillRef>
          <a:effectRef idx="1">
            <a:schemeClr val="accent3"/>
          </a:effectRef>
          <a:fontRef idx="minor">
            <a:schemeClr val="dk1"/>
          </a:fontRef>
        </p:style>
        <p:txBody>
          <a:bodyPr numCol="1">
            <a:noAutofit/>
          </a:bodyPr>
          <a:lstStyle/>
          <a:p>
            <a:pPr marL="0" indent="0">
              <a:buNone/>
            </a:pPr>
            <a:r>
              <a:rPr lang="en-US" sz="1400" b="1"/>
              <a:t>What does NAPLAN assess and why is the test moving to an online format?</a:t>
            </a:r>
          </a:p>
          <a:p>
            <a:pPr marL="0" indent="0">
              <a:buNone/>
            </a:pPr>
            <a:r>
              <a:rPr lang="en-US" sz="1200"/>
              <a:t>NAPLAN assesses literacy and numeracy – important skills that each child needs to succeed in school and life. If your child is in Year 3, 5, 7 or 9 this year, they will be participating in NAPLAN tests for reading, writing, conventions of language (spelling, grammar and punctuation) and numeracy. The NAPLAN tests are designed to help us make sure students are on track with their literacy and numeracy development over time. </a:t>
            </a:r>
          </a:p>
          <a:p>
            <a:pPr marL="0" indent="0">
              <a:buNone/>
            </a:pPr>
            <a:endParaRPr lang="en-US" sz="1200"/>
          </a:p>
          <a:p>
            <a:pPr marL="0" indent="0">
              <a:buNone/>
            </a:pPr>
            <a:r>
              <a:rPr lang="en-US" sz="1200"/>
              <a:t>This year, between 14 and 24 May, our school will be doing NAPLAN Online. All schools are moving to NAPLAN Online by 2020 as the online assessment provides more accurate information about what students know and can do. Feedback from schools that have undertaken the NAPLAN assessment online was that students generally find the online assessment engaging.</a:t>
            </a:r>
          </a:p>
          <a:p>
            <a:pPr marL="0" indent="0">
              <a:buNone/>
            </a:pPr>
            <a:endParaRPr lang="en-US" sz="1400" b="1"/>
          </a:p>
          <a:p>
            <a:pPr marL="0" indent="0">
              <a:buNone/>
            </a:pPr>
            <a:r>
              <a:rPr lang="en-US" sz="1400" b="1"/>
              <a:t>Students with disability</a:t>
            </a:r>
          </a:p>
          <a:p>
            <a:pPr marL="0" indent="0">
              <a:buNone/>
            </a:pPr>
            <a:r>
              <a:rPr lang="en-US" sz="1200"/>
              <a:t>NAPLAN Online includes audio and visual alternative questions, including </a:t>
            </a:r>
            <a:r>
              <a:rPr lang="en-US" sz="1200" err="1"/>
              <a:t>colour</a:t>
            </a:r>
            <a:r>
              <a:rPr lang="en-US" sz="1200"/>
              <a:t> themes, that may be suitable for some students with disability. All questions are also keyboard accessible. The </a:t>
            </a:r>
            <a:r>
              <a:rPr lang="en-US" sz="1200" i="1">
                <a:hlinkClick r:id="rId2"/>
              </a:rPr>
              <a:t>Guide for schools to assist students with disability to access NAPLAN Online</a:t>
            </a:r>
            <a:r>
              <a:rPr lang="en-US" sz="1200"/>
              <a:t> provides an overview of the process that our teachers, in consultation with parents and </a:t>
            </a:r>
            <a:r>
              <a:rPr lang="en-US" sz="1200" err="1"/>
              <a:t>carers</a:t>
            </a:r>
            <a:r>
              <a:rPr lang="en-US" sz="1200"/>
              <a:t>, will follow to assist students with disability.</a:t>
            </a:r>
          </a:p>
          <a:p>
            <a:pPr marL="0" indent="0">
              <a:buNone/>
            </a:pPr>
            <a:endParaRPr lang="en-US" sz="1200"/>
          </a:p>
          <a:p>
            <a:pPr marL="0" indent="0">
              <a:buNone/>
            </a:pPr>
            <a:endParaRPr lang="en-US" sz="1200"/>
          </a:p>
          <a:p>
            <a:pPr marL="0" indent="0">
              <a:buNone/>
            </a:pPr>
            <a:endParaRPr lang="en-US" sz="1400" b="1"/>
          </a:p>
          <a:p>
            <a:pPr marL="0" indent="0">
              <a:buNone/>
            </a:pPr>
            <a:endParaRPr lang="en-US" sz="1400" b="1"/>
          </a:p>
        </p:txBody>
      </p:sp>
      <p:sp>
        <p:nvSpPr>
          <p:cNvPr id="5" name="Content Placeholder 4">
            <a:extLst>
              <a:ext uri="{FF2B5EF4-FFF2-40B4-BE49-F238E27FC236}">
                <a16:creationId xmlns:a16="http://schemas.microsoft.com/office/drawing/2014/main" id="{DF1100D0-C906-4962-B223-78761340B651}"/>
              </a:ext>
            </a:extLst>
          </p:cNvPr>
          <p:cNvSpPr>
            <a:spLocks noGrp="1"/>
          </p:cNvSpPr>
          <p:nvPr>
            <p:ph sz="half" idx="2"/>
          </p:nvPr>
        </p:nvSpPr>
        <p:spPr>
          <a:xfrm>
            <a:off x="6915151" y="1462195"/>
            <a:ext cx="4772024" cy="4336184"/>
          </a:xfrm>
          <a:ln/>
        </p:spPr>
        <p:style>
          <a:lnRef idx="1">
            <a:schemeClr val="accent3"/>
          </a:lnRef>
          <a:fillRef idx="2">
            <a:schemeClr val="accent3"/>
          </a:fillRef>
          <a:effectRef idx="1">
            <a:schemeClr val="accent3"/>
          </a:effectRef>
          <a:fontRef idx="minor">
            <a:schemeClr val="dk1"/>
          </a:fontRef>
        </p:style>
        <p:txBody>
          <a:bodyPr/>
          <a:lstStyle/>
          <a:p>
            <a:pPr marL="0" indent="0">
              <a:buNone/>
            </a:pPr>
            <a:r>
              <a:rPr lang="en-US" sz="1400" b="1"/>
              <a:t>ICT skills are part of the school curriculum</a:t>
            </a:r>
          </a:p>
          <a:p>
            <a:pPr marL="0" indent="0">
              <a:buNone/>
            </a:pPr>
            <a:r>
              <a:rPr lang="en-US" sz="1200"/>
              <a:t>Students do not need to be computer experts to take the NAPLAN test online. Making sure students have computers skills is part of our school curriculum, and our teachers will ensure your child is familiar with the online format. </a:t>
            </a:r>
          </a:p>
          <a:p>
            <a:pPr marL="0" indent="0">
              <a:buNone/>
            </a:pPr>
            <a:endParaRPr lang="en-US" sz="1200"/>
          </a:p>
          <a:p>
            <a:pPr marL="0" indent="0">
              <a:buNone/>
            </a:pPr>
            <a:r>
              <a:rPr lang="en-US" sz="1200"/>
              <a:t>Year 3 students will continue to complete the writing assessment on paper. </a:t>
            </a:r>
          </a:p>
          <a:p>
            <a:pPr marL="0" indent="0">
              <a:buNone/>
            </a:pPr>
            <a:endParaRPr lang="en-US" sz="1200"/>
          </a:p>
          <a:p>
            <a:pPr marL="0" indent="0">
              <a:buNone/>
            </a:pPr>
            <a:r>
              <a:rPr lang="en-US" sz="1200"/>
              <a:t>To see the types of questions and interactive features of NAPLAN Online, try out the tests on the </a:t>
            </a:r>
            <a:r>
              <a:rPr lang="en-US" sz="1200">
                <a:hlinkClick r:id="rId3"/>
              </a:rPr>
              <a:t>public demonstration site</a:t>
            </a:r>
            <a:r>
              <a:rPr lang="en-US" sz="1200"/>
              <a:t>, available on the NAP website.  </a:t>
            </a:r>
          </a:p>
          <a:p>
            <a:pPr marL="0" indent="0">
              <a:buNone/>
            </a:pPr>
            <a:endParaRPr lang="en-US" sz="1200"/>
          </a:p>
          <a:p>
            <a:pPr marL="0" indent="0">
              <a:buNone/>
            </a:pPr>
            <a:r>
              <a:rPr lang="en-US" sz="1400" b="1"/>
              <a:t>Test integrity </a:t>
            </a:r>
          </a:p>
          <a:p>
            <a:pPr marL="0" indent="0">
              <a:buNone/>
            </a:pPr>
            <a:r>
              <a:rPr lang="en-US" sz="1200"/>
              <a:t>To ensure test security and prevent student access to the internet and spell-check applications during NAPLAN Online, a locked-down browser will be installed to each student’s device. </a:t>
            </a:r>
          </a:p>
          <a:p>
            <a:pPr marL="0" indent="0">
              <a:buNone/>
            </a:pPr>
            <a:endParaRPr lang="en-US" sz="1200"/>
          </a:p>
          <a:p>
            <a:pPr marL="0" indent="0">
              <a:buNone/>
            </a:pPr>
            <a:r>
              <a:rPr lang="en-US" sz="1200"/>
              <a:t>For more information about the move online, visit </a:t>
            </a:r>
            <a:r>
              <a:rPr lang="en-US" sz="1200">
                <a:hlinkClick r:id="rId4"/>
              </a:rPr>
              <a:t>nap.edu.au/online-assessment</a:t>
            </a:r>
            <a:r>
              <a:rPr lang="en-US" sz="1200"/>
              <a:t> </a:t>
            </a:r>
          </a:p>
          <a:p>
            <a:pPr marL="0" indent="0">
              <a:buNone/>
            </a:pPr>
            <a:endParaRPr lang="en-US" sz="1400"/>
          </a:p>
          <a:p>
            <a:pPr marL="0" indent="0">
              <a:buNone/>
            </a:pPr>
            <a:endParaRPr lang="en-AU"/>
          </a:p>
        </p:txBody>
      </p:sp>
      <p:sp>
        <p:nvSpPr>
          <p:cNvPr id="4" name="Slide Number Placeholder 3">
            <a:extLst>
              <a:ext uri="{FF2B5EF4-FFF2-40B4-BE49-F238E27FC236}">
                <a16:creationId xmlns:a16="http://schemas.microsoft.com/office/drawing/2014/main" id="{616FC193-E363-409D-8E1D-73523DCA912A}"/>
              </a:ext>
            </a:extLst>
          </p:cNvPr>
          <p:cNvSpPr>
            <a:spLocks noGrp="1"/>
          </p:cNvSpPr>
          <p:nvPr>
            <p:ph type="sldNum" sz="quarter" idx="10"/>
          </p:nvPr>
        </p:nvSpPr>
        <p:spPr/>
        <p:txBody>
          <a:bodyPr/>
          <a:lstStyle/>
          <a:p>
            <a:pPr>
              <a:defRPr/>
            </a:pPr>
            <a:fld id="{0C28E3C7-5DF5-4E83-9A70-5297583DB049}" type="slidenum">
              <a:rPr lang="en-US" altLang="en-US" smtClean="0"/>
              <a:pPr>
                <a:defRPr/>
              </a:pPr>
              <a:t>4</a:t>
            </a:fld>
            <a:endParaRPr lang="en-US" altLang="en-US"/>
          </a:p>
        </p:txBody>
      </p:sp>
      <p:sp>
        <p:nvSpPr>
          <p:cNvPr id="13" name="Title 12">
            <a:extLst>
              <a:ext uri="{FF2B5EF4-FFF2-40B4-BE49-F238E27FC236}">
                <a16:creationId xmlns:a16="http://schemas.microsoft.com/office/drawing/2014/main" id="{5C665F82-A642-4654-AD8D-88000A1E378E}"/>
              </a:ext>
            </a:extLst>
          </p:cNvPr>
          <p:cNvSpPr>
            <a:spLocks noGrp="1"/>
          </p:cNvSpPr>
          <p:nvPr>
            <p:ph type="title"/>
          </p:nvPr>
        </p:nvSpPr>
        <p:spPr/>
        <p:txBody>
          <a:bodyPr/>
          <a:lstStyle/>
          <a:p>
            <a:r>
              <a:rPr lang="en-US"/>
              <a:t>News articles</a:t>
            </a:r>
            <a:endParaRPr lang="en-AU"/>
          </a:p>
        </p:txBody>
      </p:sp>
    </p:spTree>
    <p:extLst>
      <p:ext uri="{BB962C8B-B14F-4D97-AF65-F5344CB8AC3E}">
        <p14:creationId xmlns:p14="http://schemas.microsoft.com/office/powerpoint/2010/main" val="2025218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2F72-76BE-4541-A4EF-70E6029A25CB}"/>
              </a:ext>
            </a:extLst>
          </p:cNvPr>
          <p:cNvSpPr>
            <a:spLocks noGrp="1"/>
          </p:cNvSpPr>
          <p:nvPr>
            <p:ph type="title"/>
          </p:nvPr>
        </p:nvSpPr>
        <p:spPr/>
        <p:txBody>
          <a:bodyPr/>
          <a:lstStyle/>
          <a:p>
            <a:r>
              <a:rPr lang="en-US"/>
              <a:t>News articles</a:t>
            </a:r>
            <a:endParaRPr lang="en-AU"/>
          </a:p>
        </p:txBody>
      </p:sp>
      <p:sp>
        <p:nvSpPr>
          <p:cNvPr id="3" name="Content Placeholder 2">
            <a:extLst>
              <a:ext uri="{FF2B5EF4-FFF2-40B4-BE49-F238E27FC236}">
                <a16:creationId xmlns:a16="http://schemas.microsoft.com/office/drawing/2014/main" id="{05780055-C944-437D-8090-57622A7730A4}"/>
              </a:ext>
            </a:extLst>
          </p:cNvPr>
          <p:cNvSpPr>
            <a:spLocks noGrp="1"/>
          </p:cNvSpPr>
          <p:nvPr>
            <p:ph sz="half" idx="1"/>
          </p:nvPr>
        </p:nvSpPr>
        <p:spPr>
          <a:xfrm>
            <a:off x="609600" y="1600199"/>
            <a:ext cx="5343526" cy="4312227"/>
          </a:xfrm>
          <a:ln/>
        </p:spPr>
        <p:style>
          <a:lnRef idx="1">
            <a:schemeClr val="accent3"/>
          </a:lnRef>
          <a:fillRef idx="2">
            <a:schemeClr val="accent3"/>
          </a:fillRef>
          <a:effectRef idx="1">
            <a:schemeClr val="accent3"/>
          </a:effectRef>
          <a:fontRef idx="minor">
            <a:schemeClr val="dk1"/>
          </a:fontRef>
        </p:style>
        <p:txBody>
          <a:bodyPr numCol="1">
            <a:noAutofit/>
          </a:bodyPr>
          <a:lstStyle/>
          <a:p>
            <a:pPr marL="0" indent="0">
              <a:buNone/>
            </a:pPr>
            <a:r>
              <a:rPr lang="en-US" sz="1400" b="1"/>
              <a:t>Key features of a tailored test</a:t>
            </a:r>
          </a:p>
          <a:p>
            <a:pPr marL="0" indent="0">
              <a:buNone/>
            </a:pPr>
            <a:r>
              <a:rPr lang="en-US" sz="1200"/>
              <a:t>Your child will be doing NAPLAN Online this year. One of the main features of NAPLAN Online is that it is a tailored (or adaptive) test. </a:t>
            </a:r>
          </a:p>
          <a:p>
            <a:pPr marL="0" indent="0">
              <a:buNone/>
            </a:pPr>
            <a:endParaRPr lang="en-US" sz="1200"/>
          </a:p>
          <a:p>
            <a:pPr marL="0" indent="0">
              <a:buNone/>
            </a:pPr>
            <a:r>
              <a:rPr lang="en-US" sz="1200"/>
              <a:t>The NAPLAN Online tests adapt to student responses, presenting questions that may be easier or more difficult, to better assess the student’s ability. </a:t>
            </a:r>
          </a:p>
          <a:p>
            <a:pPr marL="0" indent="0">
              <a:buNone/>
            </a:pPr>
            <a:endParaRPr lang="en-US" sz="1200"/>
          </a:p>
          <a:p>
            <a:pPr marL="0" indent="0">
              <a:buNone/>
            </a:pPr>
            <a:r>
              <a:rPr lang="en-US" sz="1200"/>
              <a:t>Students should not be concerned if they think that the questions are more difficult than expected – this may simply mean that they are taking a more challenging but more appropriate pathway. </a:t>
            </a:r>
          </a:p>
          <a:p>
            <a:pPr marL="0" indent="0">
              <a:buNone/>
            </a:pPr>
            <a:endParaRPr lang="en-US" sz="1200"/>
          </a:p>
          <a:p>
            <a:pPr marL="0" indent="0">
              <a:buNone/>
            </a:pPr>
            <a:r>
              <a:rPr lang="en-US" sz="1200"/>
              <a:t>This ‘tailored testing’ approach means that a wider range of student abilities can be tested (compared with the paper approach, where all students answer exactly the same questions).</a:t>
            </a:r>
          </a:p>
          <a:p>
            <a:pPr marL="0" indent="0">
              <a:buNone/>
            </a:pPr>
            <a:endParaRPr lang="en-US" sz="1200"/>
          </a:p>
          <a:p>
            <a:pPr marL="0" indent="0">
              <a:buNone/>
            </a:pPr>
            <a:endParaRPr lang="en-US" sz="1200"/>
          </a:p>
          <a:p>
            <a:pPr marL="0" indent="0">
              <a:buNone/>
            </a:pPr>
            <a:endParaRPr lang="en-US" sz="1400" b="1"/>
          </a:p>
          <a:p>
            <a:pPr marL="0" indent="0">
              <a:buNone/>
            </a:pPr>
            <a:endParaRPr lang="en-US" sz="1400" b="1"/>
          </a:p>
        </p:txBody>
      </p:sp>
      <p:sp>
        <p:nvSpPr>
          <p:cNvPr id="5" name="Content Placeholder 4">
            <a:extLst>
              <a:ext uri="{FF2B5EF4-FFF2-40B4-BE49-F238E27FC236}">
                <a16:creationId xmlns:a16="http://schemas.microsoft.com/office/drawing/2014/main" id="{DF1100D0-C906-4962-B223-78761340B651}"/>
              </a:ext>
            </a:extLst>
          </p:cNvPr>
          <p:cNvSpPr>
            <a:spLocks noGrp="1"/>
          </p:cNvSpPr>
          <p:nvPr>
            <p:ph sz="half" idx="2"/>
          </p:nvPr>
        </p:nvSpPr>
        <p:spPr>
          <a:xfrm>
            <a:off x="6238876" y="1600199"/>
            <a:ext cx="5191124" cy="4169351"/>
          </a:xfrm>
          <a:ln/>
        </p:spPr>
        <p:style>
          <a:lnRef idx="1">
            <a:schemeClr val="accent3"/>
          </a:lnRef>
          <a:fillRef idx="2">
            <a:schemeClr val="accent3"/>
          </a:fillRef>
          <a:effectRef idx="1">
            <a:schemeClr val="accent3"/>
          </a:effectRef>
          <a:fontRef idx="minor">
            <a:schemeClr val="dk1"/>
          </a:fontRef>
        </p:style>
        <p:txBody>
          <a:bodyPr/>
          <a:lstStyle/>
          <a:p>
            <a:pPr marL="0" indent="0">
              <a:buNone/>
            </a:pPr>
            <a:r>
              <a:rPr lang="en-US" sz="1400" b="1"/>
              <a:t>How tailored testing contributes to more precise results</a:t>
            </a:r>
          </a:p>
          <a:p>
            <a:pPr marL="0" indent="0">
              <a:buNone/>
            </a:pPr>
            <a:r>
              <a:rPr lang="en-US" sz="1200"/>
              <a:t>Tailored testing also provides more accurate information about what students know and can do, which, alongside other assessment information that teachers have, can help inform teaching and learning. </a:t>
            </a:r>
          </a:p>
          <a:p>
            <a:pPr marL="0" indent="0">
              <a:buNone/>
            </a:pPr>
            <a:endParaRPr lang="en-US" sz="1200"/>
          </a:p>
          <a:p>
            <a:pPr marL="0" indent="0">
              <a:buNone/>
            </a:pPr>
            <a:r>
              <a:rPr lang="en-US" sz="1200"/>
              <a:t>Your child’s NAPLAN result will be based on the number and difficulty of questions he or she has answered correctly.  </a:t>
            </a:r>
          </a:p>
          <a:p>
            <a:pPr marL="0" indent="0">
              <a:buNone/>
            </a:pPr>
            <a:endParaRPr lang="en-US" sz="1200"/>
          </a:p>
          <a:p>
            <a:pPr marL="0" indent="0">
              <a:buNone/>
            </a:pPr>
            <a:r>
              <a:rPr lang="en-US" sz="1200"/>
              <a:t>Regardless of whether students complete the test online and or on paper, they are assessed on the same underlying literacy and numeracy skills taught through the curriculum content, and results are reported on the same NAPLAN assessment scale.</a:t>
            </a:r>
          </a:p>
          <a:p>
            <a:pPr marL="0" indent="0">
              <a:buNone/>
            </a:pPr>
            <a:endParaRPr lang="en-US" sz="1200"/>
          </a:p>
          <a:p>
            <a:pPr marL="0" indent="0">
              <a:buNone/>
            </a:pPr>
            <a:r>
              <a:rPr lang="en-US" sz="1200"/>
              <a:t>Many of the same questions appear in both paper and online tests, which helps with the comparability of results. NAPLAN results should always be interpreted with care. Your child’s teacher will have the best insight into your child’s progress.  </a:t>
            </a:r>
          </a:p>
          <a:p>
            <a:pPr marL="0" indent="0">
              <a:buNone/>
            </a:pPr>
            <a:r>
              <a:rPr lang="en-US" sz="1200"/>
              <a:t>  </a:t>
            </a:r>
          </a:p>
          <a:p>
            <a:pPr marL="0" indent="0">
              <a:buNone/>
            </a:pPr>
            <a:r>
              <a:rPr lang="en-US" sz="1200"/>
              <a:t>For more information about the move online, visit </a:t>
            </a:r>
            <a:r>
              <a:rPr lang="en-US" sz="1200">
                <a:hlinkClick r:id="rId2"/>
              </a:rPr>
              <a:t>nap.edu.au/online-assessment</a:t>
            </a:r>
            <a:r>
              <a:rPr lang="en-US" sz="1200"/>
              <a:t> </a:t>
            </a:r>
          </a:p>
          <a:p>
            <a:pPr marL="0" indent="0">
              <a:buNone/>
            </a:pPr>
            <a:endParaRPr lang="en-US" sz="1200"/>
          </a:p>
          <a:p>
            <a:pPr marL="0" indent="0">
              <a:buNone/>
            </a:pPr>
            <a:endParaRPr lang="en-US" sz="1200"/>
          </a:p>
          <a:p>
            <a:pPr marL="0" indent="0">
              <a:buNone/>
            </a:pPr>
            <a:endParaRPr lang="en-US" sz="1200"/>
          </a:p>
          <a:p>
            <a:pPr marL="0" indent="0">
              <a:buNone/>
            </a:pPr>
            <a:endParaRPr lang="en-US" sz="1400"/>
          </a:p>
          <a:p>
            <a:pPr marL="0" indent="0">
              <a:buNone/>
            </a:pPr>
            <a:endParaRPr lang="en-AU"/>
          </a:p>
        </p:txBody>
      </p:sp>
      <p:sp>
        <p:nvSpPr>
          <p:cNvPr id="4" name="Slide Number Placeholder 3">
            <a:extLst>
              <a:ext uri="{FF2B5EF4-FFF2-40B4-BE49-F238E27FC236}">
                <a16:creationId xmlns:a16="http://schemas.microsoft.com/office/drawing/2014/main" id="{616FC193-E363-409D-8E1D-73523DCA912A}"/>
              </a:ext>
            </a:extLst>
          </p:cNvPr>
          <p:cNvSpPr>
            <a:spLocks noGrp="1"/>
          </p:cNvSpPr>
          <p:nvPr>
            <p:ph type="sldNum" sz="quarter" idx="10"/>
          </p:nvPr>
        </p:nvSpPr>
        <p:spPr/>
        <p:txBody>
          <a:bodyPr/>
          <a:lstStyle/>
          <a:p>
            <a:pPr>
              <a:defRPr/>
            </a:pPr>
            <a:fld id="{0C28E3C7-5DF5-4E83-9A70-5297583DB049}" type="slidenum">
              <a:rPr lang="en-US" altLang="en-US" smtClean="0"/>
              <a:pPr>
                <a:defRPr/>
              </a:pPr>
              <a:t>5</a:t>
            </a:fld>
            <a:endParaRPr lang="en-US" altLang="en-US"/>
          </a:p>
        </p:txBody>
      </p:sp>
    </p:spTree>
    <p:extLst>
      <p:ext uri="{BB962C8B-B14F-4D97-AF65-F5344CB8AC3E}">
        <p14:creationId xmlns:p14="http://schemas.microsoft.com/office/powerpoint/2010/main" val="322487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F2B2-3B6F-4322-9965-9EE4AC7AED2D}"/>
              </a:ext>
            </a:extLst>
          </p:cNvPr>
          <p:cNvSpPr>
            <a:spLocks noGrp="1"/>
          </p:cNvSpPr>
          <p:nvPr>
            <p:ph type="title"/>
          </p:nvPr>
        </p:nvSpPr>
        <p:spPr/>
        <p:txBody>
          <a:bodyPr/>
          <a:lstStyle/>
          <a:p>
            <a:r>
              <a:rPr lang="en-US"/>
              <a:t>Social media</a:t>
            </a:r>
            <a:endParaRPr lang="en-AU"/>
          </a:p>
        </p:txBody>
      </p:sp>
      <p:sp>
        <p:nvSpPr>
          <p:cNvPr id="4" name="Slide Number Placeholder 3">
            <a:extLst>
              <a:ext uri="{FF2B5EF4-FFF2-40B4-BE49-F238E27FC236}">
                <a16:creationId xmlns:a16="http://schemas.microsoft.com/office/drawing/2014/main" id="{424A22E0-1012-4115-BC5C-B09B18F0B901}"/>
              </a:ext>
            </a:extLst>
          </p:cNvPr>
          <p:cNvSpPr>
            <a:spLocks noGrp="1"/>
          </p:cNvSpPr>
          <p:nvPr>
            <p:ph type="sldNum" sz="quarter" idx="10"/>
          </p:nvPr>
        </p:nvSpPr>
        <p:spPr/>
        <p:txBody>
          <a:bodyPr/>
          <a:lstStyle/>
          <a:p>
            <a:pPr>
              <a:defRPr/>
            </a:pPr>
            <a:fld id="{AB80C5D6-B7CC-47CA-9093-0242F7B675F0}" type="slidenum">
              <a:rPr lang="en-US" altLang="en-US" smtClean="0"/>
              <a:pPr>
                <a:defRPr/>
              </a:pPr>
              <a:t>6</a:t>
            </a:fld>
            <a:endParaRPr lang="en-US" altLang="en-US"/>
          </a:p>
        </p:txBody>
      </p:sp>
      <p:pic>
        <p:nvPicPr>
          <p:cNvPr id="9" name="Picture 8">
            <a:extLst>
              <a:ext uri="{FF2B5EF4-FFF2-40B4-BE49-F238E27FC236}">
                <a16:creationId xmlns:a16="http://schemas.microsoft.com/office/drawing/2014/main" id="{FA7443A8-85F3-4762-8B43-484DFAA391CA}"/>
              </a:ext>
            </a:extLst>
          </p:cNvPr>
          <p:cNvPicPr>
            <a:picLocks noChangeAspect="1"/>
          </p:cNvPicPr>
          <p:nvPr/>
        </p:nvPicPr>
        <p:blipFill>
          <a:blip r:embed="rId2"/>
          <a:stretch>
            <a:fillRect/>
          </a:stretch>
        </p:blipFill>
        <p:spPr>
          <a:xfrm>
            <a:off x="6318469" y="1396548"/>
            <a:ext cx="2415601" cy="2407554"/>
          </a:xfrm>
          <a:prstGeom prst="rect">
            <a:avLst/>
          </a:prstGeom>
        </p:spPr>
      </p:pic>
      <p:pic>
        <p:nvPicPr>
          <p:cNvPr id="14" name="Picture 13">
            <a:extLst>
              <a:ext uri="{FF2B5EF4-FFF2-40B4-BE49-F238E27FC236}">
                <a16:creationId xmlns:a16="http://schemas.microsoft.com/office/drawing/2014/main" id="{0E219603-CDCA-4733-BCB1-856A403DC545}"/>
              </a:ext>
            </a:extLst>
          </p:cNvPr>
          <p:cNvPicPr>
            <a:picLocks noChangeAspect="1"/>
          </p:cNvPicPr>
          <p:nvPr/>
        </p:nvPicPr>
        <p:blipFill>
          <a:blip r:embed="rId3"/>
          <a:stretch>
            <a:fillRect/>
          </a:stretch>
        </p:blipFill>
        <p:spPr>
          <a:xfrm>
            <a:off x="3348264" y="1408752"/>
            <a:ext cx="2416407" cy="2408357"/>
          </a:xfrm>
          <a:prstGeom prst="rect">
            <a:avLst/>
          </a:prstGeom>
        </p:spPr>
      </p:pic>
      <p:graphicFrame>
        <p:nvGraphicFramePr>
          <p:cNvPr id="3" name="Table 2">
            <a:extLst>
              <a:ext uri="{FF2B5EF4-FFF2-40B4-BE49-F238E27FC236}">
                <a16:creationId xmlns:a16="http://schemas.microsoft.com/office/drawing/2014/main" id="{EF773193-2BA6-4C5B-9BDF-D6322702D56F}"/>
              </a:ext>
            </a:extLst>
          </p:cNvPr>
          <p:cNvGraphicFramePr>
            <a:graphicFrameLocks noGrp="1"/>
          </p:cNvGraphicFramePr>
          <p:nvPr>
            <p:extLst>
              <p:ext uri="{D42A27DB-BD31-4B8C-83A1-F6EECF244321}">
                <p14:modId xmlns:p14="http://schemas.microsoft.com/office/powerpoint/2010/main" val="2551184972"/>
              </p:ext>
            </p:extLst>
          </p:nvPr>
        </p:nvGraphicFramePr>
        <p:xfrm>
          <a:off x="359228" y="3804102"/>
          <a:ext cx="11473544" cy="2225040"/>
        </p:xfrm>
        <a:graphic>
          <a:graphicData uri="http://schemas.openxmlformats.org/drawingml/2006/table">
            <a:tbl>
              <a:tblPr firstRow="1" bandRow="1">
                <a:tableStyleId>{5C22544A-7EE6-4342-B048-85BDC9FD1C3A}</a:tableStyleId>
              </a:tblPr>
              <a:tblGrid>
                <a:gridCol w="2868386">
                  <a:extLst>
                    <a:ext uri="{9D8B030D-6E8A-4147-A177-3AD203B41FA5}">
                      <a16:colId xmlns:a16="http://schemas.microsoft.com/office/drawing/2014/main" val="3563808365"/>
                    </a:ext>
                  </a:extLst>
                </a:gridCol>
                <a:gridCol w="2868386">
                  <a:extLst>
                    <a:ext uri="{9D8B030D-6E8A-4147-A177-3AD203B41FA5}">
                      <a16:colId xmlns:a16="http://schemas.microsoft.com/office/drawing/2014/main" val="3762108888"/>
                    </a:ext>
                  </a:extLst>
                </a:gridCol>
                <a:gridCol w="3156858">
                  <a:extLst>
                    <a:ext uri="{9D8B030D-6E8A-4147-A177-3AD203B41FA5}">
                      <a16:colId xmlns:a16="http://schemas.microsoft.com/office/drawing/2014/main" val="2732023915"/>
                    </a:ext>
                  </a:extLst>
                </a:gridCol>
                <a:gridCol w="2579914">
                  <a:extLst>
                    <a:ext uri="{9D8B030D-6E8A-4147-A177-3AD203B41FA5}">
                      <a16:colId xmlns:a16="http://schemas.microsoft.com/office/drawing/2014/main" val="139230379"/>
                    </a:ext>
                  </a:extLst>
                </a:gridCol>
              </a:tblGrid>
              <a:tr h="2092636">
                <a:tc>
                  <a:txBody>
                    <a:bodyPr/>
                    <a:lstStyle/>
                    <a:p>
                      <a:r>
                        <a:rPr lang="en-US" sz="1400" b="0">
                          <a:solidFill>
                            <a:schemeClr val="tx1"/>
                          </a:solidFill>
                        </a:rPr>
                        <a:t>Find out all about </a:t>
                      </a:r>
                      <a:r>
                        <a:rPr lang="en-US" sz="1400" b="0" err="1">
                          <a:solidFill>
                            <a:schemeClr val="tx1"/>
                          </a:solidFill>
                        </a:rPr>
                        <a:t>NAPLAN’s</a:t>
                      </a:r>
                      <a:r>
                        <a:rPr lang="en-US" sz="1400" b="0">
                          <a:solidFill>
                            <a:schemeClr val="tx1"/>
                          </a:solidFill>
                        </a:rPr>
                        <a:t> move online: </a:t>
                      </a:r>
                    </a:p>
                    <a:p>
                      <a:r>
                        <a:rPr lang="en-US" sz="1400" b="0">
                          <a:solidFill>
                            <a:schemeClr val="tx1"/>
                          </a:solidFill>
                          <a:hlinkClick r:id="rId4"/>
                        </a:rPr>
                        <a:t>nap.edu.au/online-assessment</a:t>
                      </a:r>
                      <a:endParaRPr lang="en-AU" sz="1400" b="0">
                        <a:solidFill>
                          <a:schemeClr val="tx1"/>
                        </a:solidFill>
                      </a:endParaRPr>
                    </a:p>
                    <a:p>
                      <a:endParaRPr lang="en-AU" sz="1400"/>
                    </a:p>
                  </a:txBody>
                  <a:tcPr>
                    <a:lnT w="38100" cmpd="sng">
                      <a:noFill/>
                    </a:lnT>
                    <a:noFill/>
                  </a:tcPr>
                </a:tc>
                <a:tc>
                  <a:txBody>
                    <a:bodyPr/>
                    <a:lstStyle/>
                    <a:p>
                      <a:r>
                        <a:rPr lang="en-US" sz="1400" b="0">
                          <a:solidFill>
                            <a:schemeClr val="tx1"/>
                          </a:solidFill>
                        </a:rPr>
                        <a:t>NAPLAN is a moment-in-time assessment of student skills in literacy and numeracy. </a:t>
                      </a:r>
                      <a:r>
                        <a:rPr lang="en-US" sz="1400" b="0">
                          <a:solidFill>
                            <a:schemeClr val="tx1"/>
                          </a:solidFill>
                          <a:hlinkClick r:id="rId5"/>
                        </a:rPr>
                        <a:t>nap.edu.au/</a:t>
                      </a:r>
                      <a:r>
                        <a:rPr lang="en-US" sz="1400" b="0" err="1">
                          <a:solidFill>
                            <a:schemeClr val="tx1"/>
                          </a:solidFill>
                          <a:hlinkClick r:id="rId5"/>
                        </a:rPr>
                        <a:t>naplan</a:t>
                      </a:r>
                      <a:r>
                        <a:rPr lang="en-US" sz="1400" b="0">
                          <a:solidFill>
                            <a:schemeClr val="tx1"/>
                          </a:solidFill>
                          <a:hlinkClick r:id="rId5"/>
                        </a:rPr>
                        <a:t>/parent-</a:t>
                      </a:r>
                      <a:r>
                        <a:rPr lang="en-US" sz="1400" b="0" err="1">
                          <a:solidFill>
                            <a:schemeClr val="tx1"/>
                          </a:solidFill>
                          <a:hlinkClick r:id="rId5"/>
                        </a:rPr>
                        <a:t>carer</a:t>
                      </a:r>
                      <a:r>
                        <a:rPr lang="en-US" sz="1400" b="0">
                          <a:solidFill>
                            <a:schemeClr val="tx1"/>
                          </a:solidFill>
                          <a:hlinkClick r:id="rId5"/>
                        </a:rPr>
                        <a:t>-support</a:t>
                      </a:r>
                      <a:r>
                        <a:rPr lang="en-US" sz="1400" b="0">
                          <a:solidFill>
                            <a:schemeClr val="tx1"/>
                          </a:solidFill>
                        </a:rPr>
                        <a:t> </a:t>
                      </a:r>
                      <a:endParaRPr lang="en-AU" sz="1400"/>
                    </a:p>
                  </a:txBody>
                  <a:tcPr>
                    <a:lnT w="38100" cmpd="sng">
                      <a:noFill/>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rPr>
                        <a:t>The demo tests are for students to try out the complete range of question formats available in NAPLAN Online. </a:t>
                      </a:r>
                      <a:r>
                        <a:rPr lang="en-US" sz="1400" b="0">
                          <a:solidFill>
                            <a:schemeClr val="tx1"/>
                          </a:solidFill>
                          <a:hlinkClick r:id="rId6"/>
                        </a:rPr>
                        <a:t>nap.edu.au/online-assessment/public-demonstration-site</a:t>
                      </a:r>
                      <a:endParaRPr lang="en-US" sz="1400" b="0">
                        <a:solidFill>
                          <a:schemeClr val="tx1"/>
                        </a:solidFill>
                      </a:endParaRPr>
                    </a:p>
                    <a:p>
                      <a:endParaRPr lang="en-AU" sz="1400"/>
                    </a:p>
                  </a:txBody>
                  <a:tcPr>
                    <a:lnT w="38100" cmpd="sng">
                      <a:noFill/>
                    </a:lnT>
                    <a:noFill/>
                  </a:tcPr>
                </a:tc>
                <a:tc>
                  <a:txBody>
                    <a:bodyPr/>
                    <a:lstStyle/>
                    <a:p>
                      <a:r>
                        <a:rPr lang="en-US" sz="1400" b="0">
                          <a:solidFill>
                            <a:schemeClr val="tx1"/>
                          </a:solidFill>
                        </a:rPr>
                        <a:t>NAPLAN Online is a tailored test that adapts to responses made by a student. As students progress through the tests, they will be presented with questions that may be easier or more difficult.</a:t>
                      </a:r>
                    </a:p>
                    <a:p>
                      <a:r>
                        <a:rPr lang="en-US" sz="1400" b="0">
                          <a:solidFill>
                            <a:schemeClr val="tx1"/>
                          </a:solidFill>
                          <a:hlinkClick r:id="rId7"/>
                        </a:rPr>
                        <a:t>www.youtube.com/watch?v=oGFseJAM3Ew</a:t>
                      </a:r>
                      <a:r>
                        <a:rPr lang="en-US" sz="1400" b="0">
                          <a:solidFill>
                            <a:schemeClr val="tx1"/>
                          </a:solidFill>
                        </a:rPr>
                        <a:t> </a:t>
                      </a:r>
                    </a:p>
                    <a:p>
                      <a:endParaRPr lang="en-AU" sz="1400"/>
                    </a:p>
                  </a:txBody>
                  <a:tcPr>
                    <a:lnT w="38100" cmpd="sng">
                      <a:noFill/>
                    </a:lnT>
                    <a:noFill/>
                  </a:tcPr>
                </a:tc>
                <a:extLst>
                  <a:ext uri="{0D108BD9-81ED-4DB2-BD59-A6C34878D82A}">
                    <a16:rowId xmlns:a16="http://schemas.microsoft.com/office/drawing/2014/main" val="1778496134"/>
                  </a:ext>
                </a:extLst>
              </a:tr>
            </a:tbl>
          </a:graphicData>
        </a:graphic>
      </p:graphicFrame>
      <p:pic>
        <p:nvPicPr>
          <p:cNvPr id="10" name="Picture 9" descr="A close up of a sign&#10;&#10;Description generated with high confidence">
            <a:extLst>
              <a:ext uri="{FF2B5EF4-FFF2-40B4-BE49-F238E27FC236}">
                <a16:creationId xmlns:a16="http://schemas.microsoft.com/office/drawing/2014/main" id="{F0FAD9DA-3F25-4F8C-8EE5-774E2A374F29}"/>
              </a:ext>
            </a:extLst>
          </p:cNvPr>
          <p:cNvPicPr>
            <a:picLocks noChangeAspect="1"/>
          </p:cNvPicPr>
          <p:nvPr/>
        </p:nvPicPr>
        <p:blipFill>
          <a:blip r:embed="rId8"/>
          <a:stretch>
            <a:fillRect/>
          </a:stretch>
        </p:blipFill>
        <p:spPr>
          <a:xfrm>
            <a:off x="378865" y="1440168"/>
            <a:ext cx="2415600" cy="2362493"/>
          </a:xfrm>
          <a:prstGeom prst="rect">
            <a:avLst/>
          </a:prstGeom>
        </p:spPr>
      </p:pic>
      <p:pic>
        <p:nvPicPr>
          <p:cNvPr id="11" name="Picture 10" descr="A screenshot of a cell phone&#10;&#10;Description generated with very high confidence">
            <a:extLst>
              <a:ext uri="{FF2B5EF4-FFF2-40B4-BE49-F238E27FC236}">
                <a16:creationId xmlns:a16="http://schemas.microsoft.com/office/drawing/2014/main" id="{FF9D13D2-DBD1-4765-B2CB-129E63F74D7F}"/>
              </a:ext>
            </a:extLst>
          </p:cNvPr>
          <p:cNvPicPr>
            <a:picLocks noChangeAspect="1"/>
          </p:cNvPicPr>
          <p:nvPr/>
        </p:nvPicPr>
        <p:blipFill>
          <a:blip r:embed="rId9"/>
          <a:stretch>
            <a:fillRect/>
          </a:stretch>
        </p:blipFill>
        <p:spPr>
          <a:xfrm>
            <a:off x="9308311" y="1424599"/>
            <a:ext cx="2415601" cy="2362493"/>
          </a:xfrm>
          <a:prstGeom prst="rect">
            <a:avLst/>
          </a:prstGeom>
        </p:spPr>
      </p:pic>
    </p:spTree>
    <p:extLst>
      <p:ext uri="{BB962C8B-B14F-4D97-AF65-F5344CB8AC3E}">
        <p14:creationId xmlns:p14="http://schemas.microsoft.com/office/powerpoint/2010/main" val="189473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2EC6-17A9-475E-8AF2-DDE20A5DE348}"/>
              </a:ext>
            </a:extLst>
          </p:cNvPr>
          <p:cNvSpPr>
            <a:spLocks noGrp="1"/>
          </p:cNvSpPr>
          <p:nvPr>
            <p:ph type="title"/>
          </p:nvPr>
        </p:nvSpPr>
        <p:spPr/>
        <p:txBody>
          <a:bodyPr/>
          <a:lstStyle/>
          <a:p>
            <a:r>
              <a:rPr lang="en-US"/>
              <a:t>Multimedia</a:t>
            </a:r>
            <a:endParaRPr lang="en-AU"/>
          </a:p>
        </p:txBody>
      </p:sp>
      <p:sp>
        <p:nvSpPr>
          <p:cNvPr id="5" name="Slide Number Placeholder 4">
            <a:extLst>
              <a:ext uri="{FF2B5EF4-FFF2-40B4-BE49-F238E27FC236}">
                <a16:creationId xmlns:a16="http://schemas.microsoft.com/office/drawing/2014/main" id="{E146D872-19D5-4FB0-8AFF-F80C06FD3839}"/>
              </a:ext>
            </a:extLst>
          </p:cNvPr>
          <p:cNvSpPr>
            <a:spLocks noGrp="1"/>
          </p:cNvSpPr>
          <p:nvPr>
            <p:ph type="sldNum" sz="quarter" idx="10"/>
          </p:nvPr>
        </p:nvSpPr>
        <p:spPr/>
        <p:txBody>
          <a:bodyPr/>
          <a:lstStyle/>
          <a:p>
            <a:pPr>
              <a:defRPr/>
            </a:pPr>
            <a:fld id="{B18C4256-736D-4241-98E9-16314A69088F}" type="slidenum">
              <a:rPr lang="en-US" altLang="en-US" smtClean="0"/>
              <a:pPr>
                <a:defRPr/>
              </a:pPr>
              <a:t>7</a:t>
            </a:fld>
            <a:endParaRPr lang="en-US" altLang="en-US"/>
          </a:p>
        </p:txBody>
      </p:sp>
      <p:pic>
        <p:nvPicPr>
          <p:cNvPr id="9" name="Content Placeholder 8">
            <a:extLst>
              <a:ext uri="{FF2B5EF4-FFF2-40B4-BE49-F238E27FC236}">
                <a16:creationId xmlns:a16="http://schemas.microsoft.com/office/drawing/2014/main" id="{5ABA8214-FCD2-452D-9CE2-0A9A79CB700F}"/>
              </a:ext>
            </a:extLst>
          </p:cNvPr>
          <p:cNvPicPr>
            <a:picLocks noGrp="1" noChangeAspect="1"/>
          </p:cNvPicPr>
          <p:nvPr>
            <p:ph sz="half" idx="1"/>
          </p:nvPr>
        </p:nvPicPr>
        <p:blipFill>
          <a:blip r:embed="rId2"/>
          <a:stretch>
            <a:fillRect/>
          </a:stretch>
        </p:blipFill>
        <p:spPr>
          <a:xfrm>
            <a:off x="331542" y="1742379"/>
            <a:ext cx="5238695" cy="2980372"/>
          </a:xfrm>
          <a:prstGeom prst="rect">
            <a:avLst/>
          </a:prstGeom>
        </p:spPr>
      </p:pic>
      <p:pic>
        <p:nvPicPr>
          <p:cNvPr id="10" name="Picture 9">
            <a:extLst>
              <a:ext uri="{FF2B5EF4-FFF2-40B4-BE49-F238E27FC236}">
                <a16:creationId xmlns:a16="http://schemas.microsoft.com/office/drawing/2014/main" id="{1C5FD6CF-EA85-42C2-B848-F47A26048B8C}"/>
              </a:ext>
            </a:extLst>
          </p:cNvPr>
          <p:cNvPicPr>
            <a:picLocks noChangeAspect="1"/>
          </p:cNvPicPr>
          <p:nvPr/>
        </p:nvPicPr>
        <p:blipFill>
          <a:blip r:embed="rId3"/>
          <a:stretch>
            <a:fillRect/>
          </a:stretch>
        </p:blipFill>
        <p:spPr>
          <a:xfrm>
            <a:off x="6016946" y="1757693"/>
            <a:ext cx="5238695" cy="2959224"/>
          </a:xfrm>
          <a:prstGeom prst="rect">
            <a:avLst/>
          </a:prstGeom>
        </p:spPr>
      </p:pic>
      <p:sp>
        <p:nvSpPr>
          <p:cNvPr id="11" name="TextBox 10">
            <a:extLst>
              <a:ext uri="{FF2B5EF4-FFF2-40B4-BE49-F238E27FC236}">
                <a16:creationId xmlns:a16="http://schemas.microsoft.com/office/drawing/2014/main" id="{353A17BA-EE3A-4582-B815-338EC8FC817B}"/>
              </a:ext>
            </a:extLst>
          </p:cNvPr>
          <p:cNvSpPr txBox="1"/>
          <p:nvPr/>
        </p:nvSpPr>
        <p:spPr>
          <a:xfrm>
            <a:off x="331542" y="4879728"/>
            <a:ext cx="4656475" cy="369332"/>
          </a:xfrm>
          <a:prstGeom prst="rect">
            <a:avLst/>
          </a:prstGeom>
          <a:noFill/>
        </p:spPr>
        <p:txBody>
          <a:bodyPr wrap="square" rtlCol="0">
            <a:spAutoFit/>
          </a:bodyPr>
          <a:lstStyle/>
          <a:p>
            <a:r>
              <a:rPr lang="en-AU">
                <a:solidFill>
                  <a:srgbClr val="00A3DE"/>
                </a:solidFill>
              </a:rPr>
              <a:t>Share link: https://youtu.be/3S1z6kUnRRE</a:t>
            </a:r>
          </a:p>
        </p:txBody>
      </p:sp>
      <p:sp>
        <p:nvSpPr>
          <p:cNvPr id="12" name="TextBox 11">
            <a:extLst>
              <a:ext uri="{FF2B5EF4-FFF2-40B4-BE49-F238E27FC236}">
                <a16:creationId xmlns:a16="http://schemas.microsoft.com/office/drawing/2014/main" id="{9020EA1B-B3BD-49C9-9216-A6DBE8AAEB47}"/>
              </a:ext>
            </a:extLst>
          </p:cNvPr>
          <p:cNvSpPr txBox="1"/>
          <p:nvPr/>
        </p:nvSpPr>
        <p:spPr>
          <a:xfrm>
            <a:off x="6016946" y="4882656"/>
            <a:ext cx="4656475" cy="369332"/>
          </a:xfrm>
          <a:prstGeom prst="rect">
            <a:avLst/>
          </a:prstGeom>
          <a:noFill/>
        </p:spPr>
        <p:txBody>
          <a:bodyPr wrap="square" rtlCol="0">
            <a:spAutoFit/>
          </a:bodyPr>
          <a:lstStyle/>
          <a:p>
            <a:r>
              <a:rPr lang="en-AU">
                <a:solidFill>
                  <a:srgbClr val="00A3DE"/>
                </a:solidFill>
              </a:rPr>
              <a:t>Share link: https://youtu.be/oGFseJAM3Ew</a:t>
            </a:r>
          </a:p>
        </p:txBody>
      </p:sp>
    </p:spTree>
    <p:extLst>
      <p:ext uri="{BB962C8B-B14F-4D97-AF65-F5344CB8AC3E}">
        <p14:creationId xmlns:p14="http://schemas.microsoft.com/office/powerpoint/2010/main" val="1543371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BB30-BEAF-4FE1-9919-94BD9E4CC42B}"/>
              </a:ext>
            </a:extLst>
          </p:cNvPr>
          <p:cNvSpPr>
            <a:spLocks noGrp="1"/>
          </p:cNvSpPr>
          <p:nvPr>
            <p:ph type="title"/>
          </p:nvPr>
        </p:nvSpPr>
        <p:spPr/>
        <p:txBody>
          <a:bodyPr/>
          <a:lstStyle/>
          <a:p>
            <a:r>
              <a:rPr lang="en-US"/>
              <a:t>Infographics</a:t>
            </a:r>
            <a:endParaRPr lang="en-AU"/>
          </a:p>
        </p:txBody>
      </p:sp>
      <p:pic>
        <p:nvPicPr>
          <p:cNvPr id="7" name="Content Placeholder 6">
            <a:extLst>
              <a:ext uri="{FF2B5EF4-FFF2-40B4-BE49-F238E27FC236}">
                <a16:creationId xmlns:a16="http://schemas.microsoft.com/office/drawing/2014/main" id="{77017EB2-57D0-43C4-8A8C-699E05B1A9BD}"/>
              </a:ext>
            </a:extLst>
          </p:cNvPr>
          <p:cNvPicPr>
            <a:picLocks noGrp="1" noChangeAspect="1"/>
          </p:cNvPicPr>
          <p:nvPr>
            <p:ph sz="half" idx="1"/>
          </p:nvPr>
        </p:nvPicPr>
        <p:blipFill>
          <a:blip r:embed="rId2"/>
          <a:stretch>
            <a:fillRect/>
          </a:stretch>
        </p:blipFill>
        <p:spPr>
          <a:xfrm>
            <a:off x="516948" y="2037977"/>
            <a:ext cx="5384800" cy="3807806"/>
          </a:xfrm>
        </p:spPr>
      </p:pic>
      <p:pic>
        <p:nvPicPr>
          <p:cNvPr id="9" name="Content Placeholder 8">
            <a:extLst>
              <a:ext uri="{FF2B5EF4-FFF2-40B4-BE49-F238E27FC236}">
                <a16:creationId xmlns:a16="http://schemas.microsoft.com/office/drawing/2014/main" id="{E8E7FBD2-6164-441F-81D7-913EE6591501}"/>
              </a:ext>
            </a:extLst>
          </p:cNvPr>
          <p:cNvPicPr>
            <a:picLocks noGrp="1" noChangeAspect="1"/>
          </p:cNvPicPr>
          <p:nvPr>
            <p:ph sz="half" idx="2"/>
          </p:nvPr>
        </p:nvPicPr>
        <p:blipFill>
          <a:blip r:embed="rId3"/>
          <a:stretch>
            <a:fillRect/>
          </a:stretch>
        </p:blipFill>
        <p:spPr>
          <a:xfrm>
            <a:off x="6197601" y="2037977"/>
            <a:ext cx="5384800" cy="3807806"/>
          </a:xfrm>
        </p:spPr>
      </p:pic>
      <p:sp>
        <p:nvSpPr>
          <p:cNvPr id="5" name="Slide Number Placeholder 4">
            <a:extLst>
              <a:ext uri="{FF2B5EF4-FFF2-40B4-BE49-F238E27FC236}">
                <a16:creationId xmlns:a16="http://schemas.microsoft.com/office/drawing/2014/main" id="{B79970D1-D430-4187-9E61-962AA627FD6E}"/>
              </a:ext>
            </a:extLst>
          </p:cNvPr>
          <p:cNvSpPr>
            <a:spLocks noGrp="1"/>
          </p:cNvSpPr>
          <p:nvPr>
            <p:ph type="sldNum" sz="quarter" idx="10"/>
          </p:nvPr>
        </p:nvSpPr>
        <p:spPr/>
        <p:txBody>
          <a:bodyPr/>
          <a:lstStyle/>
          <a:p>
            <a:pPr>
              <a:defRPr/>
            </a:pPr>
            <a:fld id="{57B3ADC8-2651-4BAE-85C9-A6F6730E7F9C}" type="slidenum">
              <a:rPr lang="en-US" altLang="en-US" smtClean="0"/>
              <a:pPr>
                <a:defRPr/>
              </a:pPr>
              <a:t>8</a:t>
            </a:fld>
            <a:endParaRPr lang="en-US" altLang="en-US"/>
          </a:p>
        </p:txBody>
      </p:sp>
      <p:sp>
        <p:nvSpPr>
          <p:cNvPr id="10" name="TextBox 9">
            <a:extLst>
              <a:ext uri="{FF2B5EF4-FFF2-40B4-BE49-F238E27FC236}">
                <a16:creationId xmlns:a16="http://schemas.microsoft.com/office/drawing/2014/main" id="{78F66269-5026-4372-9A18-696BF0AF442A}"/>
              </a:ext>
            </a:extLst>
          </p:cNvPr>
          <p:cNvSpPr txBox="1"/>
          <p:nvPr/>
        </p:nvSpPr>
        <p:spPr>
          <a:xfrm>
            <a:off x="221095" y="1391646"/>
            <a:ext cx="11851162" cy="369332"/>
          </a:xfrm>
          <a:prstGeom prst="rect">
            <a:avLst/>
          </a:prstGeom>
          <a:noFill/>
        </p:spPr>
        <p:txBody>
          <a:bodyPr wrap="square" rtlCol="0">
            <a:spAutoFit/>
          </a:bodyPr>
          <a:lstStyle/>
          <a:p>
            <a:r>
              <a:rPr lang="en-US"/>
              <a:t>Download all NAPLAN Online infographics from the NAP website at </a:t>
            </a:r>
            <a:r>
              <a:rPr lang="en-US">
                <a:hlinkClick r:id="rId4"/>
              </a:rPr>
              <a:t>nap.edu.au/resources-new/publications</a:t>
            </a:r>
            <a:r>
              <a:rPr lang="en-US"/>
              <a:t>  </a:t>
            </a:r>
            <a:endParaRPr lang="en-AU"/>
          </a:p>
        </p:txBody>
      </p:sp>
    </p:spTree>
    <p:extLst>
      <p:ext uri="{BB962C8B-B14F-4D97-AF65-F5344CB8AC3E}">
        <p14:creationId xmlns:p14="http://schemas.microsoft.com/office/powerpoint/2010/main" val="158789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BB30-BEAF-4FE1-9919-94BD9E4CC42B}"/>
              </a:ext>
            </a:extLst>
          </p:cNvPr>
          <p:cNvSpPr>
            <a:spLocks noGrp="1"/>
          </p:cNvSpPr>
          <p:nvPr>
            <p:ph type="title"/>
          </p:nvPr>
        </p:nvSpPr>
        <p:spPr/>
        <p:txBody>
          <a:bodyPr/>
          <a:lstStyle/>
          <a:p>
            <a:r>
              <a:rPr lang="en-US"/>
              <a:t>Infographics</a:t>
            </a:r>
            <a:endParaRPr lang="en-AU"/>
          </a:p>
        </p:txBody>
      </p:sp>
      <p:pic>
        <p:nvPicPr>
          <p:cNvPr id="7" name="Content Placeholder 6">
            <a:extLst>
              <a:ext uri="{FF2B5EF4-FFF2-40B4-BE49-F238E27FC236}">
                <a16:creationId xmlns:a16="http://schemas.microsoft.com/office/drawing/2014/main" id="{77017EB2-57D0-43C4-8A8C-699E05B1A9BD}"/>
              </a:ext>
            </a:extLst>
          </p:cNvPr>
          <p:cNvPicPr>
            <a:picLocks noGrp="1" noChangeAspect="1"/>
          </p:cNvPicPr>
          <p:nvPr>
            <p:ph sz="half" idx="1"/>
          </p:nvPr>
        </p:nvPicPr>
        <p:blipFill>
          <a:blip r:embed="rId2"/>
          <a:stretch>
            <a:fillRect/>
          </a:stretch>
        </p:blipFill>
        <p:spPr>
          <a:xfrm>
            <a:off x="197826" y="2105148"/>
            <a:ext cx="6169858" cy="3524127"/>
          </a:xfrm>
        </p:spPr>
      </p:pic>
      <p:pic>
        <p:nvPicPr>
          <p:cNvPr id="9" name="Content Placeholder 8">
            <a:extLst>
              <a:ext uri="{FF2B5EF4-FFF2-40B4-BE49-F238E27FC236}">
                <a16:creationId xmlns:a16="http://schemas.microsoft.com/office/drawing/2014/main" id="{E8E7FBD2-6164-441F-81D7-913EE6591501}"/>
              </a:ext>
            </a:extLst>
          </p:cNvPr>
          <p:cNvPicPr>
            <a:picLocks noGrp="1" noChangeAspect="1"/>
          </p:cNvPicPr>
          <p:nvPr>
            <p:ph sz="half" idx="2"/>
          </p:nvPr>
        </p:nvPicPr>
        <p:blipFill>
          <a:blip r:embed="rId3"/>
          <a:stretch>
            <a:fillRect/>
          </a:stretch>
        </p:blipFill>
        <p:spPr>
          <a:xfrm>
            <a:off x="6638924" y="1985220"/>
            <a:ext cx="5295901" cy="3743966"/>
          </a:xfrm>
        </p:spPr>
      </p:pic>
      <p:sp>
        <p:nvSpPr>
          <p:cNvPr id="5" name="Slide Number Placeholder 4">
            <a:extLst>
              <a:ext uri="{FF2B5EF4-FFF2-40B4-BE49-F238E27FC236}">
                <a16:creationId xmlns:a16="http://schemas.microsoft.com/office/drawing/2014/main" id="{B79970D1-D430-4187-9E61-962AA627FD6E}"/>
              </a:ext>
            </a:extLst>
          </p:cNvPr>
          <p:cNvSpPr>
            <a:spLocks noGrp="1"/>
          </p:cNvSpPr>
          <p:nvPr>
            <p:ph type="sldNum" sz="quarter" idx="10"/>
          </p:nvPr>
        </p:nvSpPr>
        <p:spPr/>
        <p:txBody>
          <a:bodyPr/>
          <a:lstStyle/>
          <a:p>
            <a:pPr>
              <a:defRPr/>
            </a:pPr>
            <a:fld id="{57B3ADC8-2651-4BAE-85C9-A6F6730E7F9C}" type="slidenum">
              <a:rPr lang="en-US" altLang="en-US" smtClean="0"/>
              <a:pPr>
                <a:defRPr/>
              </a:pPr>
              <a:t>9</a:t>
            </a:fld>
            <a:endParaRPr lang="en-US" altLang="en-US"/>
          </a:p>
        </p:txBody>
      </p:sp>
      <p:sp>
        <p:nvSpPr>
          <p:cNvPr id="10" name="TextBox 9">
            <a:extLst>
              <a:ext uri="{FF2B5EF4-FFF2-40B4-BE49-F238E27FC236}">
                <a16:creationId xmlns:a16="http://schemas.microsoft.com/office/drawing/2014/main" id="{78F66269-5026-4372-9A18-696BF0AF442A}"/>
              </a:ext>
            </a:extLst>
          </p:cNvPr>
          <p:cNvSpPr txBox="1"/>
          <p:nvPr/>
        </p:nvSpPr>
        <p:spPr>
          <a:xfrm>
            <a:off x="221095" y="1391646"/>
            <a:ext cx="11851162" cy="369332"/>
          </a:xfrm>
          <a:prstGeom prst="rect">
            <a:avLst/>
          </a:prstGeom>
          <a:noFill/>
        </p:spPr>
        <p:txBody>
          <a:bodyPr wrap="square" rtlCol="0">
            <a:spAutoFit/>
          </a:bodyPr>
          <a:lstStyle/>
          <a:p>
            <a:r>
              <a:rPr lang="en-US"/>
              <a:t>Download all NAPLAN Online infographics from the NAP website at </a:t>
            </a:r>
            <a:r>
              <a:rPr lang="en-US">
                <a:hlinkClick r:id="rId4"/>
              </a:rPr>
              <a:t>nap.edu.au/resources-new/publications</a:t>
            </a:r>
            <a:r>
              <a:rPr lang="en-US"/>
              <a:t>  </a:t>
            </a:r>
            <a:endParaRPr lang="en-AU"/>
          </a:p>
        </p:txBody>
      </p:sp>
    </p:spTree>
    <p:extLst>
      <p:ext uri="{BB962C8B-B14F-4D97-AF65-F5344CB8AC3E}">
        <p14:creationId xmlns:p14="http://schemas.microsoft.com/office/powerpoint/2010/main" val="2404213503"/>
      </p:ext>
    </p:extLst>
  </p:cSld>
  <p:clrMapOvr>
    <a:masterClrMapping/>
  </p:clrMapOvr>
</p:sld>
</file>

<file path=ppt/theme/theme1.xml><?xml version="1.0" encoding="utf-8"?>
<a:theme xmlns:a="http://schemas.openxmlformats.org/drawingml/2006/main" name="ACARA">
  <a:themeElements>
    <a:clrScheme name="ACARA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ACARA_templat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CARA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CARA">
  <a:themeElements>
    <a:clrScheme name="ACARA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ACARA_templat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CARA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7617a46b5024bd5af959b3036b162ea xmlns="45214841-d179-4c24-9a02-a1acd0d71600">
      <Terms xmlns="http://schemas.microsoft.com/office/infopath/2007/PartnerControls">
        <TermInfo xmlns="http://schemas.microsoft.com/office/infopath/2007/PartnerControls">
          <TermName xmlns="http://schemas.microsoft.com/office/infopath/2007/PartnerControls">External communication</TermName>
          <TermId xmlns="http://schemas.microsoft.com/office/infopath/2007/PartnerControls">08cdad70-c812-4397-b4e7-004f446e0a40</TermId>
        </TermInfo>
      </Terms>
    </p7617a46b5024bd5af959b3036b162ea>
    <TaxCatchAll xmlns="4f33b607-0ce3-460b-86f6-dba09837108c">
      <Value>25</Value>
      <Value>48</Value>
    </TaxCatchAll>
    <l9457d2d0f024b668a15488d0cd85765 xmlns="45214841-d179-4c24-9a02-a1acd0d71600">
      <Terms xmlns="http://schemas.microsoft.com/office/infopath/2007/PartnerControls">
        <TermInfo xmlns="http://schemas.microsoft.com/office/infopath/2007/PartnerControls">
          <TermName xmlns="http://schemas.microsoft.com/office/infopath/2007/PartnerControls">Communications collateral</TermName>
          <TermId xmlns="http://schemas.microsoft.com/office/infopath/2007/PartnerControls">575eeff3-0200-44b3-94a2-ae2e1a3b1800</TermId>
        </TermInfo>
      </Terms>
    </l9457d2d0f024b668a15488d0cd85765>
    <ac_group xmlns="e44be4b9-3863-4a40-b4c6-aeb3ef538c55" xsi:nil="true"/>
    <ac_Classification xmlns="e44be4b9-3863-4a40-b4c6-aeb3ef538c55">AE-20439</ac_Classification>
    <h4cc32ef43a24a1e89c88c0872b4f0b3 xmlns="6527affb-65bc-488a-a6d2-a176a88021df">
      <Terms xmlns="http://schemas.microsoft.com/office/infopath/2007/PartnerControls"/>
    </h4cc32ef43a24a1e89c88c0872b4f0b3>
    <ac_documentnumber xmlns="e44be4b9-3863-4a40-b4c6-aeb3ef538c55" xsi:nil="true"/>
    <Category xmlns="63a17356-20e6-4279-b981-50b63af1e71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CARA Document" ma:contentTypeID="0x0101007A9D79ACD8B79D48A9A515D2FD05854800E8738894AF32AB45B0D1ABDD7CE450C8" ma:contentTypeVersion="37" ma:contentTypeDescription="" ma:contentTypeScope="" ma:versionID="6d3efdd2b7cb700ecc12e26f33157de5">
  <xsd:schema xmlns:xsd="http://www.w3.org/2001/XMLSchema" xmlns:xs="http://www.w3.org/2001/XMLSchema" xmlns:p="http://schemas.microsoft.com/office/2006/metadata/properties" xmlns:ns2="4f33b607-0ce3-460b-86f6-dba09837108c" xmlns:ns3="45214841-d179-4c24-9a02-a1acd0d71600" xmlns:ns4="6527affb-65bc-488a-a6d2-a176a88021df" xmlns:ns5="e44be4b9-3863-4a40-b4c6-aeb3ef538c55" xmlns:ns6="63a17356-20e6-4279-b981-50b63af1e713" targetNamespace="http://schemas.microsoft.com/office/2006/metadata/properties" ma:root="true" ma:fieldsID="efaaf0cf183f8dba89acb0b4930a91da" ns2:_="" ns3:_="" ns4:_="" ns5:_="" ns6:_="">
    <xsd:import namespace="4f33b607-0ce3-460b-86f6-dba09837108c"/>
    <xsd:import namespace="45214841-d179-4c24-9a02-a1acd0d71600"/>
    <xsd:import namespace="6527affb-65bc-488a-a6d2-a176a88021df"/>
    <xsd:import namespace="e44be4b9-3863-4a40-b4c6-aeb3ef538c55"/>
    <xsd:import namespace="63a17356-20e6-4279-b981-50b63af1e713"/>
    <xsd:element name="properties">
      <xsd:complexType>
        <xsd:sequence>
          <xsd:element name="documentManagement">
            <xsd:complexType>
              <xsd:all>
                <xsd:element ref="ns3:l9457d2d0f024b668a15488d0cd85765" minOccurs="0"/>
                <xsd:element ref="ns2:TaxCatchAll" minOccurs="0"/>
                <xsd:element ref="ns2:TaxCatchAllLabel" minOccurs="0"/>
                <xsd:element ref="ns3:p7617a46b5024bd5af959b3036b162ea" minOccurs="0"/>
                <xsd:element ref="ns4:h4cc32ef43a24a1e89c88c0872b4f0b3" minOccurs="0"/>
                <xsd:element ref="ns5:ac_Classification" minOccurs="0"/>
                <xsd:element ref="ns5:ac_documentnumber" minOccurs="0"/>
                <xsd:element ref="ns5:ac_group" minOccurs="0"/>
                <xsd:element ref="ns6:Category" minOccurs="0"/>
                <xsd:element ref="ns6:MediaServiceMetadata" minOccurs="0"/>
                <xsd:element ref="ns6:MediaServiceFastMetadata" minOccurs="0"/>
                <xsd:element ref="ns6:MediaServiceAutoTags" minOccurs="0"/>
                <xsd:element ref="ns6:MediaServiceOCR" minOccurs="0"/>
                <xsd:element ref="ns6:MediaServiceDateTaken" minOccurs="0"/>
                <xsd:element ref="ns6:MediaServiceLocation"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3b607-0ce3-460b-86f6-dba09837108c"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eeb5ef43-09bc-4d85-93ab-12ce2a17cdfa}" ma:internalName="TaxCatchAll" ma:showField="CatchAllData" ma:web="4f33b607-0ce3-460b-86f6-dba09837108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eb5ef43-09bc-4d85-93ab-12ce2a17cdfa}" ma:internalName="TaxCatchAllLabel" ma:readOnly="true" ma:showField="CatchAllDataLabel" ma:web="4f33b607-0ce3-460b-86f6-dba09837108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214841-d179-4c24-9a02-a1acd0d71600" elementFormDefault="qualified">
    <xsd:import namespace="http://schemas.microsoft.com/office/2006/documentManagement/types"/>
    <xsd:import namespace="http://schemas.microsoft.com/office/infopath/2007/PartnerControls"/>
    <xsd:element name="l9457d2d0f024b668a15488d0cd85765" ma:index="8" ma:taxonomy="true" ma:internalName="l9457d2d0f024b668a15488d0cd85765" ma:taxonomyFieldName="ac_documenttype" ma:displayName="Document Type" ma:readOnly="false" ma:default="" ma:fieldId="{59457d2d-0f02-4b66-8a15-488d0cd85765}" ma:sspId="13422630-9eec-4f54-8260-f622dc549660" ma:termSetId="36edc896-2ce0-4732-9208-9c9aa03641a2" ma:anchorId="00000000-0000-0000-0000-000000000000" ma:open="false" ma:isKeyword="false">
      <xsd:complexType>
        <xsd:sequence>
          <xsd:element ref="pc:Terms" minOccurs="0" maxOccurs="1"/>
        </xsd:sequence>
      </xsd:complexType>
    </xsd:element>
    <xsd:element name="p7617a46b5024bd5af959b3036b162ea" ma:index="12" ma:taxonomy="true" ma:internalName="p7617a46b5024bd5af959b3036b162ea" ma:taxonomyFieldName="ac_Activity" ma:displayName="Activity" ma:readOnly="false" ma:default="" ma:fieldId="{97617a46-b502-4bd5-af95-9b3036b162ea}" ma:sspId="13422630-9eec-4f54-8260-f622dc549660" ma:termSetId="ac513023-d44f-4f6c-bfb5-deac54f0f6b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527affb-65bc-488a-a6d2-a176a88021df" elementFormDefault="qualified">
    <xsd:import namespace="http://schemas.microsoft.com/office/2006/documentManagement/types"/>
    <xsd:import namespace="http://schemas.microsoft.com/office/infopath/2007/PartnerControls"/>
    <xsd:element name="h4cc32ef43a24a1e89c88c0872b4f0b3" ma:index="15" nillable="true" ma:taxonomy="true" ma:internalName="h4cc32ef43a24a1e89c88c0872b4f0b3" ma:taxonomyFieldName="ac_keywords" ma:displayName="Keyword" ma:default="" ma:fieldId="{14cc32ef-43a2-4a1e-89c8-8c0872b4f0b3}" ma:taxonomyMulti="true" ma:sspId="13422630-9eec-4f54-8260-f622dc549660" ma:termSetId="e4ee5557-5629-46ce-b472-dd4eb040c5d2"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44be4b9-3863-4a40-b4c6-aeb3ef538c55" elementFormDefault="qualified">
    <xsd:import namespace="http://schemas.microsoft.com/office/2006/documentManagement/types"/>
    <xsd:import namespace="http://schemas.microsoft.com/office/infopath/2007/PartnerControls"/>
    <xsd:element name="ac_Classification" ma:index="17" nillable="true" ma:displayName="Classification" ma:hidden="true" ma:internalName="ac_Classification" ma:readOnly="false">
      <xsd:simpleType>
        <xsd:restriction base="dms:Text">
          <xsd:maxLength value="255"/>
        </xsd:restriction>
      </xsd:simpleType>
    </xsd:element>
    <xsd:element name="ac_documentnumber" ma:index="18" nillable="true" ma:displayName="Document Number" ma:hidden="true" ma:internalName="ac_documentnumber" ma:readOnly="false">
      <xsd:simpleType>
        <xsd:restriction base="dms:Text">
          <xsd:maxLength value="255"/>
        </xsd:restriction>
      </xsd:simpleType>
    </xsd:element>
    <xsd:element name="ac_group" ma:index="19" nillable="true" ma:displayName="Group" ma:hidden="true" ma:internalName="ac_group" ma:readOnly="false">
      <xsd:simpleType>
        <xsd:restriction base="dms:Text">
          <xsd:maxLength value="255"/>
        </xsd:restriction>
      </xsd:simple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a17356-20e6-4279-b981-50b63af1e713" elementFormDefault="qualified">
    <xsd:import namespace="http://schemas.microsoft.com/office/2006/documentManagement/types"/>
    <xsd:import namespace="http://schemas.microsoft.com/office/infopath/2007/PartnerControls"/>
    <xsd:element name="Category" ma:index="20" nillable="true" ma:displayName="Category" ma:hidden="true" ma:internalName="Category" ma:readOnly="false">
      <xsd:simpleType>
        <xsd:restriction base="dms:Text">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Tags" ma:index="23" nillable="true" ma:displayName="Tags" ma:internalName="MediaServiceAutoTags"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DateTaken" ma:index="25" nillable="true" ma:displayName="MediaServiceDateTaken" ma:hidden="true" ma:internalName="MediaServiceDateTaken" ma:readOnly="true">
      <xsd:simpleType>
        <xsd:restriction base="dms:Text"/>
      </xsd:simpleType>
    </xsd:element>
    <xsd:element name="MediaServiceLocation" ma:index="2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9A899E-8D39-4F9B-866A-8FC18A511AAC}">
  <ds:schemaRefs>
    <ds:schemaRef ds:uri="45214841-d179-4c24-9a02-a1acd0d71600"/>
    <ds:schemaRef ds:uri="4f33b607-0ce3-460b-86f6-dba09837108c"/>
    <ds:schemaRef ds:uri="63a17356-20e6-4279-b981-50b63af1e713"/>
    <ds:schemaRef ds:uri="6527affb-65bc-488a-a6d2-a176a88021df"/>
    <ds:schemaRef ds:uri="e44be4b9-3863-4a40-b4c6-aeb3ef538c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3CB701B-5BD3-467B-A21F-F5C385A20899}">
  <ds:schemaRefs>
    <ds:schemaRef ds:uri="45214841-d179-4c24-9a02-a1acd0d71600"/>
    <ds:schemaRef ds:uri="4f33b607-0ce3-460b-86f6-dba09837108c"/>
    <ds:schemaRef ds:uri="63a17356-20e6-4279-b981-50b63af1e713"/>
    <ds:schemaRef ds:uri="6527affb-65bc-488a-a6d2-a176a88021df"/>
    <ds:schemaRef ds:uri="e44be4b9-3863-4a40-b4c6-aeb3ef538c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5C0F4D-BC4F-4B82-91F2-1CC665ED5D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ACARA.pot</Template>
  <Application>Microsoft Office PowerPoint</Application>
  <PresentationFormat>Widescreen</PresentationFormat>
  <Slides>11</Slides>
  <Notes>1</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ACARA</vt:lpstr>
      <vt:lpstr>1_ACARA</vt:lpstr>
      <vt:lpstr>NAPLAN Online 2019 information resources for schools</vt:lpstr>
      <vt:lpstr>Dear Principal</vt:lpstr>
      <vt:lpstr>How can my school get involved?</vt:lpstr>
      <vt:lpstr>News articles</vt:lpstr>
      <vt:lpstr>News articles</vt:lpstr>
      <vt:lpstr>Social media</vt:lpstr>
      <vt:lpstr>Multimedia</vt:lpstr>
      <vt:lpstr>Infographics</vt:lpstr>
      <vt:lpstr>Infographics</vt:lpstr>
      <vt:lpstr>Infographics</vt:lpstr>
      <vt:lpstr>Quick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and planning discussion</dc:title>
  <dc:creator>Peter Hill</dc:creator>
  <cp:revision>1</cp:revision>
  <cp:lastPrinted>2019-02-25T23:38:27Z</cp:lastPrinted>
  <dcterms:created xsi:type="dcterms:W3CDTF">2015-02-23T03:37:43Z</dcterms:created>
  <dcterms:modified xsi:type="dcterms:W3CDTF">2019-03-05T04:45:13Z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0x0101007A9D79ACD8B79D48A9A515D2FD05854800E8738894AF32AB45B0D1ABDD7CE450C8</vt:lpwstr>
  </property>
  <property fmtid="{D5CDD505-2E9C-101B-9397-08002B2CF9AE}" pid="3" name="_dlc_DocIdItemGuid">
    <vt:lpwstr>a34b751a-077b-46a9-9b5e-c9b3cb232c52</vt:lpwstr>
  </property>
  <property fmtid="{D5CDD505-2E9C-101B-9397-08002B2CF9AE}" pid="4" name="Template Category">
    <vt:lpwstr>37;#Communication|27ead0d5-ce2f-4882-a3cc-7416bc0d1bb1</vt:lpwstr>
  </property>
  <property fmtid="{D5CDD505-2E9C-101B-9397-08002B2CF9AE}" pid="5" name="ac_Activity">
    <vt:lpwstr>25;#External communication|08cdad70-c812-4397-b4e7-004f446e0a40</vt:lpwstr>
  </property>
  <property fmtid="{D5CDD505-2E9C-101B-9397-08002B2CF9AE}" pid="6" name="ac_keywords">
    <vt:lpwstr/>
  </property>
  <property fmtid="{D5CDD505-2E9C-101B-9397-08002B2CF9AE}" pid="7" name="ac_documenttype">
    <vt:lpwstr>48;#Communications collateral|575eeff3-0200-44b3-94a2-ae2e1a3b1800</vt:lpwstr>
  </property>
  <property fmtid="{D5CDD505-2E9C-101B-9397-08002B2CF9AE}" pid="8" name="AuthorIds_UIVersion_11264">
    <vt:lpwstr>70</vt:lpwstr>
  </property>
  <property fmtid="{D5CDD505-2E9C-101B-9397-08002B2CF9AE}" pid="9" name="AuthorIds_UIVersion_11776">
    <vt:lpwstr>70</vt:lpwstr>
  </property>
  <property fmtid="{D5CDD505-2E9C-101B-9397-08002B2CF9AE}" pid="10" name="AuthorIds_UIVersion_12800">
    <vt:lpwstr>70</vt:lpwstr>
  </property>
  <property fmtid="{D5CDD505-2E9C-101B-9397-08002B2CF9AE}" pid="11" name="AuthorIds_UIVersion_16896">
    <vt:lpwstr>70</vt:lpwstr>
  </property>
  <property fmtid="{D5CDD505-2E9C-101B-9397-08002B2CF9AE}" pid="12" name="AuthorIds_UIVersion_17408">
    <vt:lpwstr>70</vt:lpwstr>
  </property>
  <property fmtid="{D5CDD505-2E9C-101B-9397-08002B2CF9AE}" pid="13" name="AuthorIds_UIVersion_17920">
    <vt:lpwstr>70</vt:lpwstr>
  </property>
  <property fmtid="{D5CDD505-2E9C-101B-9397-08002B2CF9AE}" pid="14" name="AuthorIds_UIVersion_19456">
    <vt:lpwstr>65</vt:lpwstr>
  </property>
  <property fmtid="{D5CDD505-2E9C-101B-9397-08002B2CF9AE}" pid="15" name="AuthorIds_UIVersion_20480">
    <vt:lpwstr>70</vt:lpwstr>
  </property>
</Properties>
</file>